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1696" r:id="rId3"/>
    <p:sldId id="3116" r:id="rId4"/>
    <p:sldId id="3156" r:id="rId5"/>
    <p:sldId id="3157" r:id="rId6"/>
    <p:sldId id="3158" r:id="rId7"/>
    <p:sldId id="3159" r:id="rId8"/>
    <p:sldId id="3160" r:id="rId9"/>
    <p:sldId id="3161" r:id="rId10"/>
    <p:sldId id="3162" r:id="rId11"/>
    <p:sldId id="3163" r:id="rId12"/>
    <p:sldId id="3030" r:id="rId13"/>
    <p:sldId id="3164" r:id="rId14"/>
    <p:sldId id="2489" r:id="rId15"/>
    <p:sldId id="3139" r:id="rId16"/>
    <p:sldId id="3165" r:id="rId17"/>
    <p:sldId id="3140" r:id="rId18"/>
    <p:sldId id="3166" r:id="rId19"/>
    <p:sldId id="3167" r:id="rId20"/>
    <p:sldId id="3168" r:id="rId21"/>
    <p:sldId id="3169" r:id="rId22"/>
    <p:sldId id="2907" r:id="rId23"/>
    <p:sldId id="3146" r:id="rId24"/>
    <p:sldId id="3117" r:id="rId25"/>
    <p:sldId id="3171" r:id="rId26"/>
    <p:sldId id="3150" r:id="rId27"/>
    <p:sldId id="3170" r:id="rId28"/>
    <p:sldId id="2277" r:id="rId29"/>
    <p:sldId id="96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116"/>
            <p14:sldId id="3156"/>
            <p14:sldId id="3157"/>
            <p14:sldId id="3158"/>
            <p14:sldId id="3159"/>
            <p14:sldId id="3160"/>
            <p14:sldId id="3161"/>
            <p14:sldId id="3162"/>
            <p14:sldId id="3163"/>
            <p14:sldId id="3030"/>
            <p14:sldId id="3164"/>
            <p14:sldId id="2489"/>
            <p14:sldId id="3139"/>
            <p14:sldId id="3165"/>
            <p14:sldId id="3140"/>
            <p14:sldId id="3166"/>
            <p14:sldId id="3167"/>
            <p14:sldId id="3168"/>
            <p14:sldId id="3169"/>
            <p14:sldId id="2907"/>
            <p14:sldId id="3146"/>
            <p14:sldId id="3117"/>
            <p14:sldId id="3171"/>
            <p14:sldId id="3150"/>
            <p14:sldId id="3170"/>
          </p14:sldIdLst>
        </p14:section>
        <p14:section name="Раздел без заголовка" id="{AC9334F8-F988-4E78-9E68-3A8F16322EC6}">
          <p14:sldIdLst>
            <p14:sldId id="227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A1CBA"/>
    <a:srgbClr val="FF66FF"/>
    <a:srgbClr val="2F3242"/>
    <a:srgbClr val="008000"/>
    <a:srgbClr val="FF3131"/>
    <a:srgbClr val="1694E9"/>
    <a:srgbClr val="006600"/>
    <a:srgbClr val="00FF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4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jpeg"/><Relationship Id="rId7" Type="http://schemas.openxmlformats.org/officeDocument/2006/relationships/image" Target="../media/image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jpeg"/><Relationship Id="rId7" Type="http://schemas.openxmlformats.org/officeDocument/2006/relationships/image" Target="../media/image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584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Залежність між дільником, діленим і часткою. Розв'язування задач</a:t>
            </a:r>
            <a:endParaRPr lang="ru-RU" sz="4800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0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∙ 4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7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96848" y="2716418"/>
            <a:ext cx="4499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: 2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9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>
            <a:off x="1318011" y="1243410"/>
            <a:ext cx="4881441" cy="451872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81552" y="1786969"/>
            <a:ext cx="27013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∙ 10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172977" y="2625184"/>
            <a:ext cx="21146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001311" y="3463399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332134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4027168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Вертикальный свиток 54"/>
          <p:cNvSpPr/>
          <p:nvPr/>
        </p:nvSpPr>
        <p:spPr>
          <a:xfrm>
            <a:off x="6371757" y="1243410"/>
            <a:ext cx="4881441" cy="4518729"/>
          </a:xfrm>
          <a:prstGeom prst="verticalScroll">
            <a:avLst/>
          </a:prstGeom>
          <a:solidFill>
            <a:srgbClr val="BA1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201686" y="1786969"/>
            <a:ext cx="35686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9017530" y="2625184"/>
            <a:ext cx="16514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16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000698" y="3449275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- 37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7385880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9080914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  <p:bldP spid="70" grpId="0"/>
      <p:bldP spid="71" grpId="0"/>
      <p:bldP spid="72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>
            <a:off x="1318011" y="1243410"/>
            <a:ext cx="4881441" cy="4518729"/>
          </a:xfrm>
          <a:prstGeom prst="verticalScroll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96354" y="1786969"/>
            <a:ext cx="22717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5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404610" y="2625184"/>
            <a:ext cx="16514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030972" y="3463399"/>
            <a:ext cx="211468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- 240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332134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481416" y="4495596"/>
            <a:ext cx="16642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Вертикальный свиток 54"/>
          <p:cNvSpPr/>
          <p:nvPr/>
        </p:nvSpPr>
        <p:spPr>
          <a:xfrm>
            <a:off x="6371757" y="1243410"/>
            <a:ext cx="4881441" cy="4518729"/>
          </a:xfrm>
          <a:prstGeom prst="vertic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416488" y="1786969"/>
            <a:ext cx="31390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8868515" y="2641517"/>
            <a:ext cx="16594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16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9232129" y="3449795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9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7385880" y="4571395"/>
            <a:ext cx="31265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9080914" y="4478280"/>
            <a:ext cx="12346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r>
              <a:rPr lang="uk-UA" sz="66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  <p:bldP spid="70" grpId="0"/>
      <p:bldP spid="71" grpId="0"/>
      <p:bldP spid="72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43078" r="84797" b="43080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43095" r="67128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43182" r="84943" b="42976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5" t="43194" r="66824" b="4296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9" t="43163" r="84780" b="42995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43133" r="66547" b="43025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43316" r="84941" b="42842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8" t="43380" r="66911" b="42778"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965E70-7E20-4BC5-8564-EE112F824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4139" y="981614"/>
            <a:ext cx="3617323" cy="17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69299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дільники й частки та зроби висновок.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Звір свій висновок з правилом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0718"/>
              </p:ext>
            </p:extLst>
          </p:nvPr>
        </p:nvGraphicFramePr>
        <p:xfrm>
          <a:off x="1683008" y="1524049"/>
          <a:ext cx="9724925" cy="351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390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976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i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4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976">
                <a:tc>
                  <a:txBody>
                    <a:bodyPr/>
                    <a:lstStyle/>
                    <a:p>
                      <a:pPr algn="ctr"/>
                      <a:r>
                        <a:rPr lang="uk-UA" sz="4800" b="1" i="1" dirty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uk-UA" sz="4800" b="1" i="1" baseline="0" dirty="0">
                          <a:solidFill>
                            <a:schemeClr val="tx1"/>
                          </a:solidFill>
                        </a:rPr>
                        <a:t> : в</a:t>
                      </a:r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4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136374" y="40003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115040" y="397934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188249" y="40003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166915" y="397934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7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/>
              <a:t>Якщо дільник                     в кілька разів за незмінного діленого, то частка                   у стільки само разів </a:t>
            </a:r>
            <a:endParaRPr lang="uk-UA" sz="80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763061" y="1938280"/>
            <a:ext cx="24881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збільшити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79893" y="2479790"/>
            <a:ext cx="24705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зменшити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706184" y="2646166"/>
            <a:ext cx="2601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292063" y="3609730"/>
            <a:ext cx="2908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зменшиться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291262" y="4151240"/>
            <a:ext cx="29258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1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збільшиться</a:t>
            </a:r>
            <a:endParaRPr lang="ru-RU" sz="4000" b="1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445180" y="4317616"/>
            <a:ext cx="26019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0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: 10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: 5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933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10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30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245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100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20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006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застосовуючи вивчені правила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: 7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: 35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5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584" t="13394" r="12095" b="9213"/>
          <a:stretch/>
        </p:blipFill>
        <p:spPr>
          <a:xfrm>
            <a:off x="5144496" y="2168226"/>
            <a:ext cx="2399994" cy="236734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Крупа гречана гре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ерловая крупа - описание, состав, калорийность и пищевая ценность - Patee.  Рецепты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0"/>
          <a:srcRect l="2737" t="50364" r="50485" b="2728"/>
          <a:stretch/>
        </p:blipFill>
        <p:spPr>
          <a:xfrm>
            <a:off x="1609500" y="1912092"/>
            <a:ext cx="2528851" cy="2535945"/>
          </a:xfrm>
          <a:prstGeom prst="rect">
            <a:avLst/>
          </a:prstGeom>
        </p:spPr>
      </p:pic>
      <p:sp>
        <p:nvSpPr>
          <p:cNvPr id="11" name="AutoShape 2" descr="Перловка 50 кг. |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1"/>
          <a:srcRect l="13376" t="10096" r="16017" b="12176"/>
          <a:stretch/>
        </p:blipFill>
        <p:spPr>
          <a:xfrm>
            <a:off x="8938888" y="1982448"/>
            <a:ext cx="2333752" cy="2569173"/>
          </a:xfrm>
          <a:prstGeom prst="rect">
            <a:avLst/>
          </a:prstGeom>
        </p:spPr>
      </p:pic>
      <p:sp>
        <p:nvSpPr>
          <p:cNvPr id="13" name="Правая фигурная скобка 12"/>
          <p:cNvSpPr/>
          <p:nvPr/>
        </p:nvSpPr>
        <p:spPr>
          <a:xfrm rot="5400000">
            <a:off x="4354213" y="1268077"/>
            <a:ext cx="613278" cy="6851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497547" y="593166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авая фигурная скобка 42"/>
          <p:cNvSpPr/>
          <p:nvPr/>
        </p:nvSpPr>
        <p:spPr>
          <a:xfrm rot="5400000">
            <a:off x="7963693" y="2326221"/>
            <a:ext cx="613278" cy="6851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934917" y="4761135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310 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кг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549346" y="956646"/>
            <a:ext cx="66674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 3 дні – 1 т крупів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43" grpId="0" animBg="1"/>
      <p:bldP spid="4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128335" y="227414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перловки.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67873" y="49169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17974" y="300224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гречки.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43120" y="2381595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73768" y="3123269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8" t="43079" r="4260" b="43885"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14921" y="5215020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на 590 кг рису продали </a:t>
            </a:r>
            <a:r>
              <a:rPr lang="uk-UA" sz="3600" dirty="0" smtClean="0">
                <a:latin typeface="Monotype Corsiva" panose="03010101010201010101" pitchFamily="66" charset="0"/>
              </a:rPr>
              <a:t>мен</a:t>
            </a:r>
            <a:r>
              <a:rPr lang="uk-UA" sz="3600" dirty="0" smtClean="0">
                <a:latin typeface="Monotype Corsiva" panose="03010101010201010101" pitchFamily="66" charset="0"/>
              </a:rPr>
              <a:t>ше</a:t>
            </a:r>
            <a:r>
              <a:rPr lang="uk-UA" sz="3600" dirty="0">
                <a:latin typeface="Monotype Corsiva" panose="03010101010201010101" pitchFamily="66" charset="0"/>
              </a:rPr>
              <a:t>, ніж перловки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44068" r="67154" b="42896"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2" t="43244" r="4386" b="43720"/>
          <a:stretch/>
        </p:blipFill>
        <p:spPr>
          <a:xfrm>
            <a:off x="2569527" y="2231042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05" y="1022049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43019" r="76842" b="43945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8" t="43136" r="48730" b="43828"/>
          <a:stretch/>
        </p:blipFill>
        <p:spPr>
          <a:xfrm>
            <a:off x="7490191" y="1495629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43256" r="76332" b="43708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0" t="44458" r="14268" b="42506"/>
          <a:stretch/>
        </p:blipFill>
        <p:spPr>
          <a:xfrm>
            <a:off x="5507637" y="2271444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t="43500" r="86277" b="43464"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5" t="44877" r="4803" b="42087"/>
          <a:stretch/>
        </p:blipFill>
        <p:spPr>
          <a:xfrm>
            <a:off x="4409907" y="230239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5" t="44755" r="40703" b="42209"/>
          <a:stretch/>
        </p:blipFill>
        <p:spPr>
          <a:xfrm>
            <a:off x="5118861" y="2288863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9" t="43447" r="13329" b="43517"/>
          <a:stretch/>
        </p:blipFill>
        <p:spPr>
          <a:xfrm>
            <a:off x="1837336" y="2976857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934533" y="2292830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3346799" y="2365788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73" r="67307" b="43085"/>
          <a:stretch/>
        </p:blipFill>
        <p:spPr>
          <a:xfrm>
            <a:off x="1453201" y="371420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8617" y="364015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44588" r="67904" b="42376"/>
          <a:stretch/>
        </p:blipFill>
        <p:spPr>
          <a:xfrm>
            <a:off x="3664477" y="2288863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53846" y="3865703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5222105" y="299865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3500" r="77130" b="43464"/>
          <a:stretch/>
        </p:blipFill>
        <p:spPr>
          <a:xfrm>
            <a:off x="4776405" y="2980139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02877" y="37716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рису.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4094723" y="2258852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5" t="44877" r="4803" b="42087"/>
          <a:stretch/>
        </p:blipFill>
        <p:spPr>
          <a:xfrm>
            <a:off x="5914454" y="2288863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165913" y="304292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963473" y="3096878"/>
            <a:ext cx="302864" cy="272886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4064900" y="3029602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5570955" y="3036352"/>
            <a:ext cx="463844" cy="58925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552110" y="3768855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960072" y="3848348"/>
            <a:ext cx="302864" cy="27288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3714397" y="3745867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43500" r="77130" b="43464"/>
          <a:stretch/>
        </p:blipFill>
        <p:spPr>
          <a:xfrm>
            <a:off x="3273670" y="3722884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4062877" y="3778436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4845289" y="3745867"/>
            <a:ext cx="463844" cy="58925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5188556" y="377700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5562504" y="3778256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1" t="43073" r="57698" b="43085"/>
          <a:stretch/>
        </p:blipFill>
        <p:spPr>
          <a:xfrm>
            <a:off x="1439787" y="4458813"/>
            <a:ext cx="470473" cy="58694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5203" y="43847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0" t="44458" r="14268" b="42506"/>
          <a:stretch/>
        </p:blipFill>
        <p:spPr>
          <a:xfrm>
            <a:off x="2113653" y="4513790"/>
            <a:ext cx="463844" cy="58925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5" t="44755" r="40703" b="42209"/>
          <a:stretch/>
        </p:blipFill>
        <p:spPr>
          <a:xfrm>
            <a:off x="1754660" y="4530552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548968" y="4520500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957294" y="4599818"/>
            <a:ext cx="302864" cy="27288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3329004" y="4482172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3672271" y="4513307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4046219" y="4514561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62401" y="4617591"/>
            <a:ext cx="272102" cy="25091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0" t="44458" r="14268" b="42506"/>
          <a:stretch/>
        </p:blipFill>
        <p:spPr>
          <a:xfrm>
            <a:off x="5110954" y="450745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5" t="44063" r="48873" b="42901"/>
          <a:stretch/>
        </p:blipFill>
        <p:spPr>
          <a:xfrm>
            <a:off x="4822300" y="4492957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5546269" y="4514166"/>
            <a:ext cx="463844" cy="58925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07344" y="4502013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8259" y="3021811"/>
            <a:ext cx="463336" cy="591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9663" y="3033823"/>
            <a:ext cx="469433" cy="5852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7659" y="3038597"/>
            <a:ext cx="463336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  <p:bldP spid="114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2162253" y="2458575"/>
            <a:ext cx="2501713" cy="23895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"/>
          <a:stretch/>
        </p:blipFill>
        <p:spPr>
          <a:xfrm>
            <a:off x="460375" y="1550137"/>
            <a:ext cx="1825178" cy="2372021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786918" y="1456402"/>
            <a:ext cx="7065035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овочевому відділі крамниці в сітки по 15 кг розфасували 30 кг цибулі, а моркви – у 3 рази більше. Скільки всього сіток із цими овочами?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34390" y="1289687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4" t="43453" r="39654" b="43511"/>
          <a:stretch/>
        </p:blipFill>
        <p:spPr>
          <a:xfrm>
            <a:off x="3490785" y="1145311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0194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2155922" y="1185687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4198742" y="1096127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3044182" y="1160877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5" t="43695" r="39244" b="42463"/>
          <a:stretch/>
        </p:blipFill>
        <p:spPr>
          <a:xfrm>
            <a:off x="4765837" y="1152630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2555066" y="1350812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1265546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12679" y="2138192"/>
            <a:ext cx="312609" cy="28166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4" t="43453" r="39654" b="43511"/>
          <a:stretch/>
        </p:blipFill>
        <p:spPr>
          <a:xfrm>
            <a:off x="3490785" y="1990160"/>
            <a:ext cx="502215" cy="63799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186428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2155922" y="2030536"/>
            <a:ext cx="502215" cy="6379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2914544" y="1940975"/>
            <a:ext cx="541936" cy="6760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4330860" y="1992961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5" t="43695" r="39244" b="42463"/>
          <a:stretch/>
        </p:blipFill>
        <p:spPr>
          <a:xfrm>
            <a:off x="4765837" y="1997479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1747" r="84457" b="83262"/>
          <a:stretch/>
        </p:blipFill>
        <p:spPr>
          <a:xfrm>
            <a:off x="3875672" y="2181536"/>
            <a:ext cx="421206" cy="2765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2110395"/>
            <a:ext cx="408812" cy="41878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12679" y="2975017"/>
            <a:ext cx="312609" cy="28166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2" t="43075" r="31346" b="43889"/>
          <a:stretch/>
        </p:blipFill>
        <p:spPr>
          <a:xfrm>
            <a:off x="3051624" y="2816844"/>
            <a:ext cx="502215" cy="63799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6285" y="270111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2155922" y="2867361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42475" r="77658" b="43683"/>
          <a:stretch/>
        </p:blipFill>
        <p:spPr>
          <a:xfrm>
            <a:off x="3335036" y="2785306"/>
            <a:ext cx="541936" cy="6760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919" y="2947220"/>
            <a:ext cx="408812" cy="41878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69020" y="3862228"/>
            <a:ext cx="312609" cy="28166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2" t="43075" r="31346" b="43889"/>
          <a:stretch/>
        </p:blipFill>
        <p:spPr>
          <a:xfrm>
            <a:off x="2193520" y="3677609"/>
            <a:ext cx="502215" cy="63799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9407" y="35808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3431591" y="3723485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42475" r="77658" b="43683"/>
          <a:stretch/>
        </p:blipFill>
        <p:spPr>
          <a:xfrm>
            <a:off x="2476932" y="3646071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3617" y="3876877"/>
            <a:ext cx="408812" cy="41878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3617" y="3736439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69020" y="4693571"/>
            <a:ext cx="312609" cy="28166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0" t="43075" r="13418" b="43889"/>
          <a:stretch/>
        </p:blipFill>
        <p:spPr>
          <a:xfrm>
            <a:off x="2193520" y="4508952"/>
            <a:ext cx="502215" cy="63799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9407" y="44121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38826" y="5502008"/>
            <a:ext cx="312609" cy="28166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4" t="43453" r="39654" b="43511"/>
          <a:stretch/>
        </p:blipFill>
        <p:spPr>
          <a:xfrm>
            <a:off x="3513583" y="5382383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0" t="43997" r="23038" b="42967"/>
          <a:stretch/>
        </p:blipFill>
        <p:spPr>
          <a:xfrm>
            <a:off x="2160358" y="5398008"/>
            <a:ext cx="502215" cy="6379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4208995" y="5324752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3048618" y="5373198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5" t="43695" r="39244" b="42463"/>
          <a:stretch/>
        </p:blipFill>
        <p:spPr>
          <a:xfrm>
            <a:off x="4758868" y="5390246"/>
            <a:ext cx="541936" cy="676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2559502" y="5563133"/>
            <a:ext cx="421206" cy="276501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355" y="5477867"/>
            <a:ext cx="408812" cy="418784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0" t="43075" r="13418" b="43889"/>
          <a:stretch/>
        </p:blipFill>
        <p:spPr>
          <a:xfrm>
            <a:off x="1341638" y="5364919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41832" y="6349368"/>
            <a:ext cx="312609" cy="281666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4" t="43453" r="39654" b="43511"/>
          <a:stretch/>
        </p:blipFill>
        <p:spPr>
          <a:xfrm>
            <a:off x="3516589" y="6229743"/>
            <a:ext cx="502215" cy="6379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4212001" y="6172112"/>
            <a:ext cx="541936" cy="6760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0" t="43264" r="48549" b="42894"/>
          <a:stretch/>
        </p:blipFill>
        <p:spPr>
          <a:xfrm>
            <a:off x="3051624" y="6220558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5" t="43695" r="39244" b="42463"/>
          <a:stretch/>
        </p:blipFill>
        <p:spPr>
          <a:xfrm>
            <a:off x="4761874" y="6237606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47889" y="1319027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9053645" y="1145310"/>
            <a:ext cx="502215" cy="637999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65680" y="10193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7301541" y="1174979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6330062" y="1096127"/>
            <a:ext cx="541936" cy="6760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6888827" y="1157025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8" t="43695" r="3781" b="42463"/>
          <a:stretch/>
        </p:blipFill>
        <p:spPr>
          <a:xfrm>
            <a:off x="9903739" y="1163300"/>
            <a:ext cx="541936" cy="676099"/>
          </a:xfrm>
          <a:prstGeom prst="rect">
            <a:avLst/>
          </a:prstGeom>
        </p:spPr>
      </p:pic>
      <p:grpSp>
        <p:nvGrpSpPr>
          <p:cNvPr id="161" name="Группа 160"/>
          <p:cNvGrpSpPr/>
          <p:nvPr/>
        </p:nvGrpSpPr>
        <p:grpSpPr>
          <a:xfrm>
            <a:off x="7702259" y="1217601"/>
            <a:ext cx="408812" cy="542922"/>
            <a:chOff x="2361639" y="2985697"/>
            <a:chExt cx="408812" cy="542922"/>
          </a:xfrm>
        </p:grpSpPr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8" name="Рисунок 1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9435281" y="1145310"/>
            <a:ext cx="502215" cy="6379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10759621" y="1152630"/>
            <a:ext cx="502215" cy="63799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8" t="43695" r="3781" b="42463"/>
          <a:stretch/>
        </p:blipFill>
        <p:spPr>
          <a:xfrm>
            <a:off x="11165105" y="1163873"/>
            <a:ext cx="541936" cy="676099"/>
          </a:xfrm>
          <a:prstGeom prst="rect">
            <a:avLst/>
          </a:prstGeom>
        </p:spPr>
      </p:pic>
      <p:grpSp>
        <p:nvGrpSpPr>
          <p:cNvPr id="180" name="Группа 179"/>
          <p:cNvGrpSpPr/>
          <p:nvPr/>
        </p:nvGrpSpPr>
        <p:grpSpPr>
          <a:xfrm>
            <a:off x="10285375" y="1192848"/>
            <a:ext cx="408812" cy="542922"/>
            <a:chOff x="2361639" y="2985697"/>
            <a:chExt cx="408812" cy="542922"/>
          </a:xfrm>
        </p:grpSpPr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9" name="Рисунок 1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37828" y="2161234"/>
            <a:ext cx="312609" cy="28166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9043584" y="1987517"/>
            <a:ext cx="502215" cy="637999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55619" y="186152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7291480" y="2017186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6320001" y="1938334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6878766" y="1999232"/>
            <a:ext cx="541936" cy="676099"/>
          </a:xfrm>
          <a:prstGeom prst="rect">
            <a:avLst/>
          </a:prstGeom>
        </p:spPr>
      </p:pic>
      <p:grpSp>
        <p:nvGrpSpPr>
          <p:cNvPr id="198" name="Группа 197"/>
          <p:cNvGrpSpPr/>
          <p:nvPr/>
        </p:nvGrpSpPr>
        <p:grpSpPr>
          <a:xfrm>
            <a:off x="7692198" y="2059808"/>
            <a:ext cx="408812" cy="542922"/>
            <a:chOff x="2361639" y="2985697"/>
            <a:chExt cx="408812" cy="542922"/>
          </a:xfrm>
        </p:grpSpPr>
        <p:pic>
          <p:nvPicPr>
            <p:cNvPr id="199" name="Рисунок 1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00" name="Рисунок 19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9425220" y="1987517"/>
            <a:ext cx="502215" cy="6379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30587" y="3012783"/>
            <a:ext cx="312609" cy="281666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9023208" y="2836802"/>
            <a:ext cx="502215" cy="637999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48378" y="271307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8160845" y="2874132"/>
            <a:ext cx="502215" cy="63799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7189366" y="2795280"/>
            <a:ext cx="541936" cy="676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7748131" y="2856178"/>
            <a:ext cx="541936" cy="676099"/>
          </a:xfrm>
          <a:prstGeom prst="rect">
            <a:avLst/>
          </a:prstGeom>
        </p:spPr>
      </p:pic>
      <p:grpSp>
        <p:nvGrpSpPr>
          <p:cNvPr id="213" name="Группа 212"/>
          <p:cNvGrpSpPr/>
          <p:nvPr/>
        </p:nvGrpSpPr>
        <p:grpSpPr>
          <a:xfrm>
            <a:off x="8561563" y="2916754"/>
            <a:ext cx="408812" cy="542922"/>
            <a:chOff x="2361639" y="2985697"/>
            <a:chExt cx="408812" cy="542922"/>
          </a:xfrm>
        </p:grpSpPr>
        <p:pic>
          <p:nvPicPr>
            <p:cNvPr id="214" name="Рисунок 2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5" name="Рисунок 2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9404844" y="2836802"/>
            <a:ext cx="502215" cy="637999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30587" y="3859031"/>
            <a:ext cx="312609" cy="281666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348378" y="355932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42521" r="68577" b="43637"/>
          <a:stretch/>
        </p:blipFill>
        <p:spPr>
          <a:xfrm>
            <a:off x="7189366" y="3641528"/>
            <a:ext cx="541936" cy="676099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7738973" y="3723484"/>
            <a:ext cx="502215" cy="637999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064998" y="4705528"/>
            <a:ext cx="312609" cy="281666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9511752" y="4531472"/>
            <a:ext cx="502215" cy="63799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7291480" y="4549426"/>
            <a:ext cx="502215" cy="637999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8" t="42348" r="50051" b="43810"/>
          <a:stretch/>
        </p:blipFill>
        <p:spPr>
          <a:xfrm>
            <a:off x="6320001" y="4470574"/>
            <a:ext cx="541936" cy="676099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43600" r="85335" b="42558"/>
          <a:stretch/>
        </p:blipFill>
        <p:spPr>
          <a:xfrm>
            <a:off x="6878766" y="4531472"/>
            <a:ext cx="541936" cy="67609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8" t="43695" r="3781" b="42463"/>
          <a:stretch/>
        </p:blipFill>
        <p:spPr>
          <a:xfrm>
            <a:off x="10320947" y="4555820"/>
            <a:ext cx="541936" cy="676099"/>
          </a:xfrm>
          <a:prstGeom prst="rect">
            <a:avLst/>
          </a:prstGeom>
        </p:spPr>
      </p:pic>
      <p:grpSp>
        <p:nvGrpSpPr>
          <p:cNvPr id="228" name="Группа 227"/>
          <p:cNvGrpSpPr/>
          <p:nvPr/>
        </p:nvGrpSpPr>
        <p:grpSpPr>
          <a:xfrm>
            <a:off x="7692198" y="4592048"/>
            <a:ext cx="408812" cy="542922"/>
            <a:chOff x="2361639" y="2985697"/>
            <a:chExt cx="408812" cy="542922"/>
          </a:xfrm>
        </p:grpSpPr>
        <p:pic>
          <p:nvPicPr>
            <p:cNvPr id="229" name="Рисунок 2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30" name="Рисунок 2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9869183" y="4531472"/>
            <a:ext cx="502215" cy="6379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11217728" y="4538792"/>
            <a:ext cx="502215" cy="63799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8" t="43695" r="3781" b="42463"/>
          <a:stretch/>
        </p:blipFill>
        <p:spPr>
          <a:xfrm>
            <a:off x="11623212" y="4550035"/>
            <a:ext cx="541936" cy="676099"/>
          </a:xfrm>
          <a:prstGeom prst="rect">
            <a:avLst/>
          </a:prstGeom>
        </p:spPr>
      </p:pic>
      <p:grpSp>
        <p:nvGrpSpPr>
          <p:cNvPr id="234" name="Группа 233"/>
          <p:cNvGrpSpPr/>
          <p:nvPr/>
        </p:nvGrpSpPr>
        <p:grpSpPr>
          <a:xfrm>
            <a:off x="10743482" y="4579010"/>
            <a:ext cx="408812" cy="542922"/>
            <a:chOff x="2361639" y="2985697"/>
            <a:chExt cx="408812" cy="542922"/>
          </a:xfrm>
        </p:grpSpPr>
        <p:pic>
          <p:nvPicPr>
            <p:cNvPr id="235" name="Рисунок 2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36" name="Рисунок 23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t="42521" r="68577" b="43637"/>
          <a:stretch/>
        </p:blipFill>
        <p:spPr>
          <a:xfrm>
            <a:off x="8038058" y="4478088"/>
            <a:ext cx="541936" cy="67609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9" t="44115" r="4729" b="42849"/>
          <a:stretch/>
        </p:blipFill>
        <p:spPr>
          <a:xfrm>
            <a:off x="8587665" y="4560044"/>
            <a:ext cx="502215" cy="637999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072239" y="5546374"/>
            <a:ext cx="312609" cy="281666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9477995" y="5372657"/>
            <a:ext cx="502215" cy="63799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9859631" y="5372657"/>
            <a:ext cx="502215" cy="63799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43369" r="85320" b="43595"/>
          <a:stretch/>
        </p:blipFill>
        <p:spPr>
          <a:xfrm>
            <a:off x="8224048" y="5372657"/>
            <a:ext cx="502215" cy="63799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5" t="43368" r="31643" b="43596"/>
          <a:stretch/>
        </p:blipFill>
        <p:spPr>
          <a:xfrm>
            <a:off x="8605684" y="537265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6" grpId="0"/>
      <p:bldP spid="97" grpId="0"/>
      <p:bldP spid="106" grpId="0"/>
      <p:bldP spid="113" grpId="0"/>
      <p:bldP spid="143" grpId="0"/>
      <p:bldP spid="192" grpId="0"/>
      <p:bldP spid="209" grpId="0"/>
      <p:bldP spid="2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7747" r="58469" b="54848"/>
          <a:stretch/>
        </p:blipFill>
        <p:spPr>
          <a:xfrm>
            <a:off x="864531" y="1057185"/>
            <a:ext cx="11210257" cy="57411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799799" y="1330796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 t="43636" r="76436" b="43328"/>
          <a:stretch/>
        </p:blipFill>
        <p:spPr>
          <a:xfrm>
            <a:off x="1778314" y="1152630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37753" y="102778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0" t="43997" r="4698" b="42967"/>
          <a:stretch/>
        </p:blipFill>
        <p:spPr>
          <a:xfrm>
            <a:off x="2152571" y="117045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2164" r="77512" b="43994"/>
          <a:stretch/>
        </p:blipFill>
        <p:spPr>
          <a:xfrm>
            <a:off x="3777853" y="108569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7" t="43967" r="67062" b="42191"/>
          <a:stretch/>
        </p:blipFill>
        <p:spPr>
          <a:xfrm>
            <a:off x="1338532" y="117045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4353751" y="1172994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3439185" y="1395415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5232825" y="1174931"/>
            <a:ext cx="541936" cy="676099"/>
          </a:xfrm>
          <a:prstGeom prst="rect">
            <a:avLst/>
          </a:prstGeom>
        </p:spPr>
      </p:pic>
      <p:grpSp>
        <p:nvGrpSpPr>
          <p:cNvPr id="148" name="Группа 147"/>
          <p:cNvGrpSpPr/>
          <p:nvPr/>
        </p:nvGrpSpPr>
        <p:grpSpPr>
          <a:xfrm>
            <a:off x="2607973" y="1208280"/>
            <a:ext cx="408812" cy="542922"/>
            <a:chOff x="2361639" y="2985697"/>
            <a:chExt cx="408812" cy="542922"/>
          </a:xfrm>
        </p:grpSpPr>
        <p:pic>
          <p:nvPicPr>
            <p:cNvPr id="149" name="Рисунок 1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51" name="Рисунок 15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794251" y="1032478"/>
            <a:ext cx="230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)</a:t>
            </a:r>
          </a:p>
        </p:txBody>
      </p:sp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07342" y="218516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 t="43636" r="76436" b="43328"/>
          <a:stretch/>
        </p:blipFill>
        <p:spPr>
          <a:xfrm>
            <a:off x="3920295" y="2006736"/>
            <a:ext cx="502215" cy="63799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5296" y="188215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0" t="43997" r="4698" b="42967"/>
          <a:stretch/>
        </p:blipFill>
        <p:spPr>
          <a:xfrm>
            <a:off x="4294552" y="2024556"/>
            <a:ext cx="502215" cy="6379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2164" r="77512" b="43994"/>
          <a:stretch/>
        </p:blipFill>
        <p:spPr>
          <a:xfrm>
            <a:off x="2085396" y="1940060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7" t="43967" r="67062" b="42191"/>
          <a:stretch/>
        </p:blipFill>
        <p:spPr>
          <a:xfrm>
            <a:off x="3480513" y="2024556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2661294" y="2027364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1746728" y="2249785"/>
            <a:ext cx="421206" cy="276501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5232825" y="2024556"/>
            <a:ext cx="541936" cy="676099"/>
          </a:xfrm>
          <a:prstGeom prst="rect">
            <a:avLst/>
          </a:prstGeom>
        </p:spPr>
      </p:pic>
      <p:grpSp>
        <p:nvGrpSpPr>
          <p:cNvPr id="163" name="Группа 162"/>
          <p:cNvGrpSpPr/>
          <p:nvPr/>
        </p:nvGrpSpPr>
        <p:grpSpPr>
          <a:xfrm>
            <a:off x="4749954" y="2062386"/>
            <a:ext cx="408812" cy="542922"/>
            <a:chOff x="2361639" y="2985697"/>
            <a:chExt cx="408812" cy="542922"/>
          </a:xfrm>
        </p:grpSpPr>
        <p:pic>
          <p:nvPicPr>
            <p:cNvPr id="164" name="Рисунок 16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5" name="Рисунок 16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07342" y="3021795"/>
            <a:ext cx="312609" cy="281666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5296" y="271878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0" t="43997" r="4698" b="42967"/>
          <a:stretch/>
        </p:blipFill>
        <p:spPr>
          <a:xfrm>
            <a:off x="3891530" y="2868364"/>
            <a:ext cx="502215" cy="6379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2164" r="77512" b="43994"/>
          <a:stretch/>
        </p:blipFill>
        <p:spPr>
          <a:xfrm>
            <a:off x="2085396" y="2776689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43967" r="57374" b="42191"/>
          <a:stretch/>
        </p:blipFill>
        <p:spPr>
          <a:xfrm>
            <a:off x="3480513" y="2861185"/>
            <a:ext cx="541936" cy="6760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2661294" y="2863993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1746728" y="3086414"/>
            <a:ext cx="421206" cy="276501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86009" y="3860675"/>
            <a:ext cx="312609" cy="28166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39156" y="356940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0" t="43997" r="4698" b="42967"/>
          <a:stretch/>
        </p:blipFill>
        <p:spPr>
          <a:xfrm>
            <a:off x="2603422" y="3712065"/>
            <a:ext cx="502215" cy="6379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2164" r="77512" b="43994"/>
          <a:stretch/>
        </p:blipFill>
        <p:spPr>
          <a:xfrm>
            <a:off x="3356049" y="3621793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43967" r="57374" b="42191"/>
          <a:stretch/>
        </p:blipFill>
        <p:spPr>
          <a:xfrm>
            <a:off x="2220550" y="3716424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3931947" y="3709097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t="11533" r="84856" b="83476"/>
          <a:stretch/>
        </p:blipFill>
        <p:spPr>
          <a:xfrm>
            <a:off x="2991386" y="3856316"/>
            <a:ext cx="421206" cy="276501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753906" y="4696484"/>
            <a:ext cx="312609" cy="281666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7053" y="44052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 t="43717" r="22721" b="43247"/>
          <a:stretch/>
        </p:blipFill>
        <p:spPr>
          <a:xfrm>
            <a:off x="2601207" y="4548694"/>
            <a:ext cx="502215" cy="63799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5" t="43967" r="39314" b="42191"/>
          <a:stretch/>
        </p:blipFill>
        <p:spPr>
          <a:xfrm>
            <a:off x="2188447" y="4552233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26339" y="5554747"/>
            <a:ext cx="312609" cy="28166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 t="43636" r="76436" b="43328"/>
          <a:stretch/>
        </p:blipFill>
        <p:spPr>
          <a:xfrm>
            <a:off x="1804854" y="5376581"/>
            <a:ext cx="502215" cy="637999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64293" y="52517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0" t="43997" r="4698" b="42967"/>
          <a:stretch/>
        </p:blipFill>
        <p:spPr>
          <a:xfrm>
            <a:off x="2179111" y="5394401"/>
            <a:ext cx="502215" cy="63799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2164" r="77512" b="43994"/>
          <a:stretch/>
        </p:blipFill>
        <p:spPr>
          <a:xfrm>
            <a:off x="3804393" y="5309641"/>
            <a:ext cx="541936" cy="67609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7" t="43967" r="67062" b="42191"/>
          <a:stretch/>
        </p:blipFill>
        <p:spPr>
          <a:xfrm>
            <a:off x="1365072" y="5394401"/>
            <a:ext cx="541936" cy="67609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4380291" y="5396945"/>
            <a:ext cx="541936" cy="676099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3465725" y="5619366"/>
            <a:ext cx="421206" cy="27650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5259365" y="5398882"/>
            <a:ext cx="541936" cy="676099"/>
          </a:xfrm>
          <a:prstGeom prst="rect">
            <a:avLst/>
          </a:prstGeom>
        </p:spPr>
      </p:pic>
      <p:grpSp>
        <p:nvGrpSpPr>
          <p:cNvPr id="250" name="Группа 249"/>
          <p:cNvGrpSpPr/>
          <p:nvPr/>
        </p:nvGrpSpPr>
        <p:grpSpPr>
          <a:xfrm>
            <a:off x="2634513" y="5432231"/>
            <a:ext cx="408812" cy="542922"/>
            <a:chOff x="2361639" y="2985697"/>
            <a:chExt cx="408812" cy="542922"/>
          </a:xfrm>
        </p:grpSpPr>
        <p:pic>
          <p:nvPicPr>
            <p:cNvPr id="251" name="Рисунок 25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52" name="Рисунок 25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820791" y="5256429"/>
            <a:ext cx="204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)</a:t>
            </a:r>
          </a:p>
        </p:txBody>
      </p:sp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796767" y="6402268"/>
            <a:ext cx="312609" cy="281666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5229793" y="6246403"/>
            <a:ext cx="541936" cy="67609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6" t="43879" r="21693" b="42279"/>
          <a:stretch/>
        </p:blipFill>
        <p:spPr>
          <a:xfrm>
            <a:off x="4353751" y="6246403"/>
            <a:ext cx="541936" cy="67609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86750" y="1307999"/>
            <a:ext cx="312609" cy="281666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7" t="43556" r="48681" b="43408"/>
          <a:stretch/>
        </p:blipFill>
        <p:spPr>
          <a:xfrm>
            <a:off x="8197319" y="1161950"/>
            <a:ext cx="502215" cy="637999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69766" y="102778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44157" r="67798" b="42807"/>
          <a:stretch/>
        </p:blipFill>
        <p:spPr>
          <a:xfrm>
            <a:off x="9001571" y="1182608"/>
            <a:ext cx="502215" cy="637999"/>
          </a:xfrm>
          <a:prstGeom prst="rect">
            <a:avLst/>
          </a:prstGeom>
        </p:spPr>
      </p:pic>
      <p:pic>
        <p:nvPicPr>
          <p:cNvPr id="262" name="Рисунок 2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43727" r="57477" b="42431"/>
          <a:stretch/>
        </p:blipFill>
        <p:spPr>
          <a:xfrm>
            <a:off x="7747720" y="1167161"/>
            <a:ext cx="541936" cy="676099"/>
          </a:xfrm>
          <a:prstGeom prst="rect">
            <a:avLst/>
          </a:prstGeom>
        </p:spPr>
      </p:pic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1722" r="84358" b="83287"/>
          <a:stretch/>
        </p:blipFill>
        <p:spPr>
          <a:xfrm>
            <a:off x="7287754" y="1342698"/>
            <a:ext cx="421206" cy="276501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6" t="44154" r="21383" b="42004"/>
          <a:stretch/>
        </p:blipFill>
        <p:spPr>
          <a:xfrm>
            <a:off x="10378609" y="1182608"/>
            <a:ext cx="541936" cy="676099"/>
          </a:xfrm>
          <a:prstGeom prst="rect">
            <a:avLst/>
          </a:prstGeom>
        </p:spPr>
      </p:pic>
      <p:pic>
        <p:nvPicPr>
          <p:cNvPr id="270" name="Рисунок 26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8549140" y="1352792"/>
            <a:ext cx="421206" cy="276501"/>
          </a:xfrm>
          <a:prstGeom prst="rect">
            <a:avLst/>
          </a:prstGeom>
        </p:spPr>
      </p:pic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43556" r="31210" b="43408"/>
          <a:stretch/>
        </p:blipFill>
        <p:spPr>
          <a:xfrm>
            <a:off x="9465662" y="1152629"/>
            <a:ext cx="502215" cy="637999"/>
          </a:xfrm>
          <a:prstGeom prst="rect">
            <a:avLst/>
          </a:prstGeom>
        </p:spPr>
      </p:pic>
      <p:pic>
        <p:nvPicPr>
          <p:cNvPr id="272" name="Рисунок 2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44155" r="56791" b="42003"/>
          <a:stretch/>
        </p:blipFill>
        <p:spPr>
          <a:xfrm>
            <a:off x="10803214" y="1182608"/>
            <a:ext cx="541936" cy="676099"/>
          </a:xfrm>
          <a:prstGeom prst="rect">
            <a:avLst/>
          </a:prstGeom>
        </p:spPr>
      </p:pic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13221" y="2170370"/>
            <a:ext cx="312609" cy="281666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7" t="43556" r="48681" b="43408"/>
          <a:stretch/>
        </p:blipFill>
        <p:spPr>
          <a:xfrm>
            <a:off x="8197319" y="2001525"/>
            <a:ext cx="502215" cy="637999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69766" y="18673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44157" r="67798" b="42807"/>
          <a:stretch/>
        </p:blipFill>
        <p:spPr>
          <a:xfrm>
            <a:off x="9001571" y="2022183"/>
            <a:ext cx="502215" cy="63799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43727" r="57477" b="42431"/>
          <a:stretch/>
        </p:blipFill>
        <p:spPr>
          <a:xfrm>
            <a:off x="7747720" y="2006736"/>
            <a:ext cx="541936" cy="67609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1722" r="84358" b="83287"/>
          <a:stretch/>
        </p:blipFill>
        <p:spPr>
          <a:xfrm>
            <a:off x="7287754" y="2182273"/>
            <a:ext cx="421206" cy="276501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6" t="44154" r="21383" b="42004"/>
          <a:stretch/>
        </p:blipFill>
        <p:spPr>
          <a:xfrm>
            <a:off x="10378609" y="2022183"/>
            <a:ext cx="541936" cy="67609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8" t="11657" r="84842" b="83352"/>
          <a:stretch/>
        </p:blipFill>
        <p:spPr>
          <a:xfrm>
            <a:off x="9811750" y="2166781"/>
            <a:ext cx="421206" cy="276501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43556" r="31210" b="43408"/>
          <a:stretch/>
        </p:blipFill>
        <p:spPr>
          <a:xfrm>
            <a:off x="9465662" y="1992204"/>
            <a:ext cx="502215" cy="637999"/>
          </a:xfrm>
          <a:prstGeom prst="rect">
            <a:avLst/>
          </a:prstGeom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44155" r="56791" b="42003"/>
          <a:stretch/>
        </p:blipFill>
        <p:spPr>
          <a:xfrm>
            <a:off x="10803214" y="2022183"/>
            <a:ext cx="541936" cy="67609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619199" y="3009945"/>
            <a:ext cx="312609" cy="281666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7" t="43556" r="48681" b="43408"/>
          <a:stretch/>
        </p:blipFill>
        <p:spPr>
          <a:xfrm>
            <a:off x="8203297" y="2841100"/>
            <a:ext cx="502215" cy="637999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75744" y="270693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44040" r="85710" b="42924"/>
          <a:stretch/>
        </p:blipFill>
        <p:spPr>
          <a:xfrm>
            <a:off x="9007549" y="2861758"/>
            <a:ext cx="502215" cy="637999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43727" r="57477" b="42431"/>
          <a:stretch/>
        </p:blipFill>
        <p:spPr>
          <a:xfrm>
            <a:off x="7753698" y="2846311"/>
            <a:ext cx="541936" cy="676099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1722" r="84358" b="83287"/>
          <a:stretch/>
        </p:blipFill>
        <p:spPr>
          <a:xfrm>
            <a:off x="7293732" y="3021848"/>
            <a:ext cx="421206" cy="276501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44507" r="84367" b="41651"/>
          <a:stretch/>
        </p:blipFill>
        <p:spPr>
          <a:xfrm>
            <a:off x="9950711" y="2886614"/>
            <a:ext cx="541936" cy="676099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t="43439" r="76551" b="43525"/>
          <a:stretch/>
        </p:blipFill>
        <p:spPr>
          <a:xfrm>
            <a:off x="9471640" y="2831779"/>
            <a:ext cx="502215" cy="63799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319799" y="3849143"/>
            <a:ext cx="312609" cy="281666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7" t="43556" r="48681" b="43408"/>
          <a:stretch/>
        </p:blipFill>
        <p:spPr>
          <a:xfrm>
            <a:off x="9904394" y="3689572"/>
            <a:ext cx="502215" cy="637999"/>
          </a:xfrm>
          <a:prstGeom prst="rect">
            <a:avLst/>
          </a:prstGeom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788267" y="358453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44040" r="85710" b="42924"/>
          <a:stretch/>
        </p:blipFill>
        <p:spPr>
          <a:xfrm>
            <a:off x="7733228" y="3723045"/>
            <a:ext cx="502215" cy="637999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43727" r="57477" b="42431"/>
          <a:stretch/>
        </p:blipFill>
        <p:spPr>
          <a:xfrm>
            <a:off x="9454795" y="3694783"/>
            <a:ext cx="541936" cy="676099"/>
          </a:xfrm>
          <a:prstGeom prst="rect">
            <a:avLst/>
          </a:prstGeom>
        </p:spPr>
      </p:pic>
      <p:pic>
        <p:nvPicPr>
          <p:cNvPr id="298" name="Рисунок 29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1994" r="90743" b="83015"/>
          <a:stretch/>
        </p:blipFill>
        <p:spPr>
          <a:xfrm>
            <a:off x="8990004" y="3854308"/>
            <a:ext cx="421206" cy="276501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44507" r="84367" b="41651"/>
          <a:stretch/>
        </p:blipFill>
        <p:spPr>
          <a:xfrm>
            <a:off x="8676390" y="3747901"/>
            <a:ext cx="541936" cy="676099"/>
          </a:xfrm>
          <a:prstGeom prst="rect">
            <a:avLst/>
          </a:prstGeom>
        </p:spPr>
      </p:pic>
      <p:pic>
        <p:nvPicPr>
          <p:cNvPr id="300" name="Рисунок 2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t="43439" r="76551" b="43525"/>
          <a:stretch/>
        </p:blipFill>
        <p:spPr>
          <a:xfrm>
            <a:off x="8197319" y="3693066"/>
            <a:ext cx="502215" cy="637999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332322" y="4668983"/>
            <a:ext cx="312609" cy="281666"/>
          </a:xfrm>
          <a:prstGeom prst="rect">
            <a:avLst/>
          </a:prstGeom>
        </p:spPr>
      </p:pic>
      <p:sp>
        <p:nvSpPr>
          <p:cNvPr id="302" name="TextBox 3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800790" y="440437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9" t="43765" r="31309" b="43199"/>
          <a:stretch/>
        </p:blipFill>
        <p:spPr>
          <a:xfrm>
            <a:off x="7745751" y="4542885"/>
            <a:ext cx="502215" cy="637999"/>
          </a:xfrm>
          <a:prstGeom prst="rect">
            <a:avLst/>
          </a:prstGeom>
        </p:spPr>
      </p:pic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43302" r="39383" b="43662"/>
          <a:stretch/>
        </p:blipFill>
        <p:spPr>
          <a:xfrm>
            <a:off x="8209842" y="4512906"/>
            <a:ext cx="502215" cy="63799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296628" y="5529811"/>
            <a:ext cx="312609" cy="281666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7" t="43556" r="48681" b="43408"/>
          <a:stretch/>
        </p:blipFill>
        <p:spPr>
          <a:xfrm>
            <a:off x="8607197" y="5383762"/>
            <a:ext cx="502215" cy="637999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44157" r="67798" b="42807"/>
          <a:stretch/>
        </p:blipFill>
        <p:spPr>
          <a:xfrm>
            <a:off x="9411449" y="5404420"/>
            <a:ext cx="502215" cy="63799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2" t="43727" r="57477" b="42431"/>
          <a:stretch/>
        </p:blipFill>
        <p:spPr>
          <a:xfrm>
            <a:off x="8157598" y="5388973"/>
            <a:ext cx="541936" cy="67609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1722" r="84358" b="83287"/>
          <a:stretch/>
        </p:blipFill>
        <p:spPr>
          <a:xfrm>
            <a:off x="7697632" y="5564510"/>
            <a:ext cx="421206" cy="276501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6" t="44154" r="21383" b="42004"/>
          <a:stretch/>
        </p:blipFill>
        <p:spPr>
          <a:xfrm>
            <a:off x="10788487" y="5404420"/>
            <a:ext cx="541936" cy="6760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2639" r="91143" b="82370"/>
          <a:stretch/>
        </p:blipFill>
        <p:spPr>
          <a:xfrm>
            <a:off x="8959018" y="5574604"/>
            <a:ext cx="421206" cy="276501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8" t="43556" r="31210" b="43408"/>
          <a:stretch/>
        </p:blipFill>
        <p:spPr>
          <a:xfrm>
            <a:off x="9875540" y="5374441"/>
            <a:ext cx="502215" cy="6379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44155" r="56791" b="42003"/>
          <a:stretch/>
        </p:blipFill>
        <p:spPr>
          <a:xfrm>
            <a:off x="11213092" y="5404420"/>
            <a:ext cx="541936" cy="676099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9" t="43765" r="31309" b="43199"/>
          <a:stretch/>
        </p:blipFill>
        <p:spPr>
          <a:xfrm>
            <a:off x="6901425" y="5398116"/>
            <a:ext cx="502215" cy="6379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43302" r="39383" b="43662"/>
          <a:stretch/>
        </p:blipFill>
        <p:spPr>
          <a:xfrm>
            <a:off x="7365516" y="5368137"/>
            <a:ext cx="502215" cy="63799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311355" y="6371794"/>
            <a:ext cx="312609" cy="281666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6" t="44154" r="21383" b="42004"/>
          <a:stretch/>
        </p:blipFill>
        <p:spPr>
          <a:xfrm>
            <a:off x="10803214" y="6246403"/>
            <a:ext cx="541936" cy="67609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44155" r="56791" b="42003"/>
          <a:stretch/>
        </p:blipFill>
        <p:spPr>
          <a:xfrm>
            <a:off x="11227819" y="6246403"/>
            <a:ext cx="541936" cy="6760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6" t="44154" r="21383" b="42004"/>
          <a:stretch/>
        </p:blipFill>
        <p:spPr>
          <a:xfrm>
            <a:off x="9526106" y="6250215"/>
            <a:ext cx="541936" cy="67609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44155" r="56791" b="42003"/>
          <a:stretch/>
        </p:blipFill>
        <p:spPr>
          <a:xfrm>
            <a:off x="9950711" y="6250215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52" grpId="0"/>
      <p:bldP spid="155" grpId="0"/>
      <p:bldP spid="172" grpId="0"/>
      <p:bldP spid="182" grpId="0"/>
      <p:bldP spid="197" grpId="0"/>
      <p:bldP spid="223" grpId="0"/>
      <p:bldP spid="253" grpId="0"/>
      <p:bldP spid="259" grpId="0"/>
      <p:bldP spid="275" grpId="0"/>
      <p:bldP spid="285" grpId="0"/>
      <p:bldP spid="295" grpId="0"/>
      <p:bldP spid="3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різними виразами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0" name="Прямоугольник 9"/>
          <p:cNvSpPr/>
          <p:nvPr/>
        </p:nvSpPr>
        <p:spPr>
          <a:xfrm>
            <a:off x="161365" y="1243410"/>
            <a:ext cx="1169058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</a:t>
            </a:r>
            <a:r>
              <a:rPr lang="uk-UA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периметру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прямокутної кімнати, довжина якої </a:t>
            </a:r>
            <a:r>
              <a:rPr lang="uk-UA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м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а ширина </a:t>
            </a:r>
            <a:r>
              <a:rPr lang="uk-UA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м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прибили пластиковий плінтус. Скільки метрів плінтуса витратили?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-377129" y="3493916"/>
            <a:ext cx="1169058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</a:t>
            </a:r>
            <a:r>
              <a:rPr lang="uk-UA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спосіб: 8 + 4 + 8 + 4 =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73975" y="3471705"/>
            <a:ext cx="173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м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-377129" y="4292779"/>
            <a:ext cx="1169058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ІІ</a:t>
            </a:r>
            <a:r>
              <a:rPr lang="uk-UA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спосіб: 2 ∙ (8 + 4) </a:t>
            </a:r>
            <a:r>
              <a:rPr lang="uk-UA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  <a:p>
            <a:pPr algn="ctr"/>
            <a:r>
              <a:rPr lang="uk-UA" sz="4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Відповідь: 24 м плінтусу витратили.</a:t>
            </a:r>
            <a:endParaRPr lang="ru-RU" sz="4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073975" y="4270568"/>
            <a:ext cx="173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</a:t>
            </a:r>
            <a:r>
              <a:rPr lang="uk-UA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306531" y="2679693"/>
            <a:ext cx="1821490" cy="17398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2"/>
          <a:stretch/>
        </p:blipFill>
        <p:spPr>
          <a:xfrm>
            <a:off x="160680" y="1188469"/>
            <a:ext cx="1328907" cy="1727062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92928" y="4997328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відповідь, розв'язавши задачу іншим способом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754754" y="1545942"/>
            <a:ext cx="10118886" cy="147320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 овочевому відділі крамниці в сітці по 15 кг розфасували 30 кг цибулі, а моркви – у 3 рази більше. Скільки всього сіток із цими овочами?</a:t>
            </a: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21912" y="3966793"/>
            <a:ext cx="1163971" cy="715218"/>
          </a:xfrm>
          <a:prstGeom prst="rect">
            <a:avLst/>
          </a:prstGeom>
          <a:solidFill>
            <a:srgbClr val="FFFF0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452793" y="3971417"/>
            <a:ext cx="1163971" cy="715218"/>
          </a:xfrm>
          <a:prstGeom prst="rect">
            <a:avLst/>
          </a:prstGeom>
          <a:solidFill>
            <a:srgbClr val="FF66FF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270737" y="3950085"/>
            <a:ext cx="1163971" cy="715218"/>
          </a:xfrm>
          <a:prstGeom prst="rect">
            <a:avLst/>
          </a:prstGeom>
          <a:solidFill>
            <a:srgbClr val="92D05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901618" y="3954709"/>
            <a:ext cx="1163971" cy="715218"/>
          </a:xfrm>
          <a:prstGeom prst="rect">
            <a:avLst/>
          </a:prstGeom>
          <a:solidFill>
            <a:srgbClr val="FFFF0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843383" y="3965813"/>
            <a:ext cx="1163971" cy="715218"/>
          </a:xfrm>
          <a:prstGeom prst="rect">
            <a:avLst/>
          </a:prstGeom>
          <a:solidFill>
            <a:srgbClr val="92D05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37111" y="3817066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565144" y="380019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82855" y="3780504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388141" y="3799224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465733" y="3660724"/>
            <a:ext cx="4404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           )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46784" y="38610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382703" y="386736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593941" y="388849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034102" y="38610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0167898" y="388849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" grpId="0"/>
      <p:bldP spid="53" grpId="0"/>
      <p:bldP spid="54" grpId="0"/>
      <p:bldP spid="55" grpId="0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64535" y="1793991"/>
            <a:ext cx="5117708" cy="309420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№526,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</a:t>
            </a:r>
            <a:r>
              <a:rPr lang="uk-UA" sz="4400" b="1" dirty="0">
                <a:solidFill>
                  <a:srgbClr val="2F3242"/>
                </a:solidFill>
              </a:rPr>
              <a:t>527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9762" y="2716418"/>
            <a:ext cx="52341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∙ 10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50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123350" y="2716418"/>
            <a:ext cx="524694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1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1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9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49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10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5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49849" y="2716418"/>
            <a:ext cx="59939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10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4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7354" y="2144552"/>
            <a:ext cx="5256484" cy="2868821"/>
          </a:xfrm>
          <a:prstGeom prst="ellipse">
            <a:avLst/>
          </a:prstGeom>
          <a:solidFill>
            <a:srgbClr val="FF66FF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03260" y="2716418"/>
            <a:ext cx="44871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∙ 5</a:t>
            </a:r>
            <a:r>
              <a:rPr lang="en-US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115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18542" y="1114195"/>
            <a:ext cx="4543500" cy="1530122"/>
          </a:xfrm>
          <a:prstGeom prst="roundRect">
            <a:avLst/>
          </a:prstGeom>
          <a:solidFill>
            <a:srgbClr val="FF00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18542" y="3041457"/>
            <a:ext cx="4543500" cy="15301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15807" y="2996474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18542" y="4988061"/>
            <a:ext cx="4543500" cy="1530122"/>
          </a:xfrm>
          <a:prstGeom prst="roundRect">
            <a:avLst/>
          </a:prstGeom>
          <a:solidFill>
            <a:srgbClr val="1694E9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115807" y="4943078"/>
            <a:ext cx="4570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 вниз 26"/>
          <p:cNvSpPr/>
          <p:nvPr/>
        </p:nvSpPr>
        <p:spPr>
          <a:xfrm rot="14628341">
            <a:off x="6112725" y="1283233"/>
            <a:ext cx="766354" cy="1632765"/>
          </a:xfrm>
          <a:prstGeom prst="down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6219568" y="3131783"/>
            <a:ext cx="766354" cy="11998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8752585">
            <a:off x="5986861" y="4269827"/>
            <a:ext cx="766354" cy="191997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324027" y="1049870"/>
            <a:ext cx="46326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8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64063</TotalTime>
  <Words>689</Words>
  <Application>Microsoft Office PowerPoint</Application>
  <PresentationFormat>Широкоэкранный</PresentationFormat>
  <Paragraphs>319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13652</cp:revision>
  <dcterms:created xsi:type="dcterms:W3CDTF">2018-01-05T16:38:53Z</dcterms:created>
  <dcterms:modified xsi:type="dcterms:W3CDTF">2022-04-10T14:22:18Z</dcterms:modified>
</cp:coreProperties>
</file>