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0" r:id="rId3"/>
    <p:sldId id="285" r:id="rId4"/>
    <p:sldId id="286" r:id="rId5"/>
    <p:sldId id="291" r:id="rId6"/>
    <p:sldId id="279" r:id="rId7"/>
    <p:sldId id="292" r:id="rId8"/>
    <p:sldId id="28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F3242"/>
    <a:srgbClr val="ACCEC1"/>
    <a:srgbClr val="1694E9"/>
    <a:srgbClr val="FFFF00"/>
    <a:srgbClr val="295FFF"/>
    <a:srgbClr val="FFB441"/>
    <a:srgbClr val="709E32"/>
    <a:srgbClr val="00B050"/>
    <a:srgbClr val="000000"/>
    <a:srgbClr val="0020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22" autoAdjust="0"/>
    <p:restoredTop sz="94660"/>
  </p:normalViewPr>
  <p:slideViewPr>
    <p:cSldViewPr snapToGrid="0">
      <p:cViewPr>
        <p:scale>
          <a:sx n="56" d="100"/>
          <a:sy n="56" d="100"/>
        </p:scale>
        <p:origin x="-1656" y="-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20.10.2021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2285" y="3316863"/>
            <a:ext cx="88287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Природні  матеріали. Форма. </a:t>
            </a:r>
            <a:endParaRPr lang="uk-UA" sz="40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000" b="1" dirty="0" smtClean="0">
                <a:solidFill>
                  <a:srgbClr val="2F3242"/>
                </a:solidFill>
              </a:rPr>
              <a:t>Т</a:t>
            </a:r>
            <a:r>
              <a:rPr lang="uk-UA" sz="4000" b="1" dirty="0">
                <a:solidFill>
                  <a:srgbClr val="2F3242"/>
                </a:solidFill>
              </a:rPr>
              <a:t>. Бердник. Картини з </a:t>
            </a:r>
            <a:endParaRPr lang="ru-RU" sz="4000" dirty="0">
              <a:solidFill>
                <a:srgbClr val="2F3242"/>
              </a:solidFill>
            </a:endParaRPr>
          </a:p>
          <a:p>
            <a:pPr algn="ctr"/>
            <a:r>
              <a:rPr lang="uk-UA" sz="4000" b="1" dirty="0">
                <a:solidFill>
                  <a:srgbClr val="2F3242"/>
                </a:solidFill>
              </a:rPr>
              <a:t>листя.  Моделювання з природного матеріалу: створення </a:t>
            </a:r>
            <a:r>
              <a:rPr lang="uk-UA" sz="4000" b="1" dirty="0" smtClean="0">
                <a:solidFill>
                  <a:srgbClr val="2F3242"/>
                </a:solidFill>
              </a:rPr>
              <a:t> галявини грибів (</a:t>
            </a:r>
            <a:r>
              <a:rPr lang="uk-UA" sz="4000" b="1" i="1" dirty="0" smtClean="0">
                <a:solidFill>
                  <a:srgbClr val="2F3242"/>
                </a:solidFill>
              </a:rPr>
              <a:t>пластилін</a:t>
            </a:r>
            <a:r>
              <a:rPr lang="uk-UA" sz="4000" b="1" dirty="0">
                <a:solidFill>
                  <a:srgbClr val="2F3242"/>
                </a:solidFill>
              </a:rPr>
              <a:t>)</a:t>
            </a:r>
            <a:endParaRPr lang="ru-RU" sz="4000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Кліпарт Україна: найкращі зображення (58) | Україна, Антикварне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2185" y="148421"/>
            <a:ext cx="2244763" cy="30247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85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«Мікрофон»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898341" y="1279430"/>
            <a:ext cx="4410636" cy="1008529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Пригадайте, які фігури можуть утворювати лінії.</a:t>
            </a:r>
            <a:endParaRPr lang="ru-RU" sz="24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98341" y="2587085"/>
            <a:ext cx="4410636" cy="981636"/>
          </a:xfrm>
          <a:prstGeom prst="roundRect">
            <a:avLst/>
          </a:prstGeom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Що таке аплікація?</a:t>
            </a:r>
            <a:endParaRPr lang="ru-RU" sz="2800" b="1" dirty="0"/>
          </a:p>
        </p:txBody>
      </p:sp>
      <p:pic>
        <p:nvPicPr>
          <p:cNvPr id="1026" name="Picture 2" descr="Стоковые векторные изображения Журналист |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68" y="1279430"/>
            <a:ext cx="57150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6898341" y="3913093"/>
            <a:ext cx="4410636" cy="1008529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Як називається країна, де ми живемо?</a:t>
            </a:r>
            <a:endParaRPr lang="ru-RU" sz="24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898341" y="5415450"/>
            <a:ext cx="4410636" cy="981636"/>
          </a:xfrm>
          <a:prstGeom prst="roundRect">
            <a:avLst/>
          </a:prstGeom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На що вона багата?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73744" y="620773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822185A-496F-4C70-9D8D-D70AC743BCEE}" type="datetime1">
              <a:rPr lang="uk-UA" b="1">
                <a:solidFill>
                  <a:schemeClr val="bg1"/>
                </a:solidFill>
              </a:rPr>
              <a:pPr/>
              <a:t>21.10.2021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66545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які дарунки приносить осінь?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802" t="14511" r="2945" b="24902"/>
          <a:stretch/>
        </p:blipFill>
        <p:spPr>
          <a:xfrm>
            <a:off x="4773706" y="1216243"/>
            <a:ext cx="7207624" cy="54716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248786" y="2353236"/>
            <a:ext cx="4303091" cy="339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Чи знаєте ви, що із різнобарвних листочків, шишок, каштанчиків, жолудів, овочів та фруктів  можна змайструвати чудові вироби? 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09500" y="576922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822185A-496F-4C70-9D8D-D70AC743BCEE}" type="datetime1">
              <a:rPr lang="uk-UA" sz="2400" b="1">
                <a:solidFill>
                  <a:prstClr val="white"/>
                </a:solidFill>
              </a:rPr>
              <a:pPr/>
              <a:t>21.10.2021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43450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 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81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Розгляньте малюнки. Поміркуйте, з яких природних матеріалів виконано вироби?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0457" y="1304364"/>
            <a:ext cx="3682917" cy="356347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 descr="Осенние поделки своими руками для школы из природных материалов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81" r="10679"/>
          <a:stretch/>
        </p:blipFill>
        <p:spPr bwMode="auto">
          <a:xfrm flipH="1">
            <a:off x="276302" y="1304364"/>
            <a:ext cx="4150395" cy="356347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Осінні декорації з гарбузів | Ідеї декор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2286" y="2654574"/>
            <a:ext cx="4035573" cy="40355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64965" y="567761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822185A-496F-4C70-9D8D-D70AC743BCEE}" type="datetime1">
              <a:rPr lang="uk-UA" sz="2400" b="1">
                <a:solidFill>
                  <a:prstClr val="white"/>
                </a:solidFill>
              </a:rPr>
              <a:pPr/>
              <a:t>21.10.2021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42706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6922" y="175418"/>
            <a:ext cx="7778262" cy="1325563"/>
          </a:xfrm>
        </p:spPr>
        <p:txBody>
          <a:bodyPr/>
          <a:lstStyle/>
          <a:p>
            <a:r>
              <a:rPr lang="uk-UA" dirty="0" smtClean="0"/>
              <a:t>Розглянь сторінку 14 альбому</a:t>
            </a:r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21.10.2021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3733" y="607368"/>
            <a:ext cx="159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822185A-496F-4C70-9D8D-D70AC743BCEE}" type="datetime1">
              <a:rPr lang="uk-UA" sz="2400" b="1">
                <a:solidFill>
                  <a:prstClr val="white"/>
                </a:solidFill>
              </a:rPr>
              <a:pPr/>
              <a:t>21.10.2021</a:t>
            </a:fld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20" t="11984" r="33752" b="44008"/>
          <a:stretch/>
        </p:blipFill>
        <p:spPr bwMode="auto">
          <a:xfrm>
            <a:off x="449391" y="1219199"/>
            <a:ext cx="5615353" cy="290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/>
          <a:stretch/>
        </p:blipFill>
        <p:spPr bwMode="auto">
          <a:xfrm>
            <a:off x="5379552" y="3938955"/>
            <a:ext cx="6402139" cy="277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2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20.10.2021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Роботу розпочинати лише з дозволу вчителя.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286"/>
          <a:stretch/>
        </p:blipFill>
        <p:spPr>
          <a:xfrm>
            <a:off x="361667" y="1291851"/>
            <a:ext cx="4759324" cy="382088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Використовувати інструмент тільки за призначенням.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xmlns="" val="159407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6154" y="365125"/>
            <a:ext cx="6957646" cy="1325563"/>
          </a:xfrm>
        </p:spPr>
        <p:txBody>
          <a:bodyPr/>
          <a:lstStyle/>
          <a:p>
            <a:r>
              <a:rPr lang="uk-UA" dirty="0" smtClean="0"/>
              <a:t>Створи галявину грибів з пластиліну</a:t>
            </a:r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21.10.2021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937" t="55361" r="3991" b="2188"/>
          <a:stretch/>
        </p:blipFill>
        <p:spPr bwMode="auto">
          <a:xfrm>
            <a:off x="7061200" y="1539669"/>
            <a:ext cx="4031762" cy="325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750" t="28404" r="842" b="933"/>
          <a:stretch/>
        </p:blipFill>
        <p:spPr bwMode="auto">
          <a:xfrm>
            <a:off x="5190066" y="4792134"/>
            <a:ext cx="3742267" cy="196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665" t="15392" r="2758" b="42304"/>
          <a:stretch/>
        </p:blipFill>
        <p:spPr bwMode="auto">
          <a:xfrm>
            <a:off x="357678" y="1737441"/>
            <a:ext cx="5145655" cy="3823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2888" y="582083"/>
            <a:ext cx="17494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115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20.10.2021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17732" y="807755"/>
            <a:ext cx="5669929" cy="531360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Продемонструйте власні вироби. Створи  галявину грибів сфотографуй на надішли на </a:t>
            </a:r>
            <a:r>
              <a:rPr lang="ru-RU" sz="3600" b="1" dirty="0" err="1" smtClean="0">
                <a:solidFill>
                  <a:schemeClr val="bg1"/>
                </a:solidFill>
              </a:rPr>
              <a:t>Вайбер</a:t>
            </a:r>
            <a:r>
              <a:rPr lang="en-US" sz="3600" b="1" dirty="0" smtClean="0">
                <a:solidFill>
                  <a:schemeClr val="bg1"/>
                </a:solidFill>
              </a:rPr>
              <a:t>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Human</a:t>
            </a:r>
            <a:r>
              <a:rPr lang="en-US" sz="3600" b="1" dirty="0" smtClean="0">
                <a:solidFill>
                  <a:schemeClr val="bg1"/>
                </a:solidFill>
              </a:rPr>
              <a:t>.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24"/>
          <a:stretch/>
        </p:blipFill>
        <p:spPr>
          <a:xfrm>
            <a:off x="421648" y="1794933"/>
            <a:ext cx="5996084" cy="45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44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159</Words>
  <Application>Microsoft Office PowerPoint</Application>
  <PresentationFormat>Произвольный</PresentationFormat>
  <Paragraphs>38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Розглянь сторінку 14 альбому</vt:lpstr>
      <vt:lpstr>Слайд 6</vt:lpstr>
      <vt:lpstr>Створи галявину грибів з пластиліну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I</cp:lastModifiedBy>
  <cp:revision>105</cp:revision>
  <dcterms:created xsi:type="dcterms:W3CDTF">2018-01-05T16:38:53Z</dcterms:created>
  <dcterms:modified xsi:type="dcterms:W3CDTF">2021-10-21T15:52:05Z</dcterms:modified>
</cp:coreProperties>
</file>