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542" r:id="rId3"/>
    <p:sldId id="1569" r:id="rId4"/>
    <p:sldId id="1570" r:id="rId5"/>
    <p:sldId id="1571" r:id="rId6"/>
    <p:sldId id="1572" r:id="rId7"/>
    <p:sldId id="1573" r:id="rId8"/>
    <p:sldId id="1487" r:id="rId9"/>
    <p:sldId id="1548" r:id="rId10"/>
    <p:sldId id="1574" r:id="rId11"/>
    <p:sldId id="1575" r:id="rId12"/>
    <p:sldId id="1551" r:id="rId13"/>
    <p:sldId id="1576" r:id="rId14"/>
    <p:sldId id="1550" r:id="rId15"/>
    <p:sldId id="1577" r:id="rId16"/>
    <p:sldId id="15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542"/>
            <p14:sldId id="1569"/>
            <p14:sldId id="1570"/>
            <p14:sldId id="1571"/>
            <p14:sldId id="1572"/>
            <p14:sldId id="1573"/>
            <p14:sldId id="1487"/>
            <p14:sldId id="1548"/>
            <p14:sldId id="1574"/>
            <p14:sldId id="1575"/>
            <p14:sldId id="1551"/>
            <p14:sldId id="1576"/>
            <p14:sldId id="1550"/>
            <p14:sldId id="1577"/>
            <p14:sldId id="1558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BA1CBA"/>
    <a:srgbClr val="FFFF00"/>
    <a:srgbClr val="FF3131"/>
    <a:srgbClr val="FF66FF"/>
    <a:srgbClr val="9E0000"/>
    <a:srgbClr val="1694E9"/>
    <a:srgbClr val="C6109F"/>
    <a:srgbClr val="00B05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2" autoAdjust="0"/>
    <p:restoredTop sz="94322" autoAdjust="0"/>
  </p:normalViewPr>
  <p:slideViewPr>
    <p:cSldViewPr snapToGrid="0">
      <p:cViewPr varScale="1">
        <p:scale>
          <a:sx n="104" d="100"/>
          <a:sy n="104" d="100"/>
        </p:scale>
        <p:origin x="126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3.jpeg"/><Relationship Id="rId5" Type="http://schemas.openxmlformats.org/officeDocument/2006/relationships/image" Target="../media/image14.png"/><Relationship Id="rId10" Type="http://schemas.openxmlformats.org/officeDocument/2006/relationships/image" Target="../media/image22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jpeg"/><Relationship Id="rId7" Type="http://schemas.openxmlformats.org/officeDocument/2006/relationships/image" Target="../media/image1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5.jpe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40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827" y="1660783"/>
            <a:ext cx="68666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Задачі на суму двох добутків. Складання задач за моделями, </a:t>
            </a:r>
            <a:r>
              <a:rPr lang="uk-UA" sz="6000" b="1" dirty="0" smtClean="0">
                <a:solidFill>
                  <a:srgbClr val="2F3242"/>
                </a:solidFill>
              </a:rPr>
              <a:t>малюнками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r>
              <a:rPr lang="uk-UA" sz="2800" b="1" dirty="0" smtClean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572250" y="1283810"/>
            <a:ext cx="3949882" cy="3621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числові дані на малюнку. Дай відповіді на 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3</a:t>
            </a:r>
            <a:r>
              <a:rPr lang="uk-UA" sz="4000" b="1" dirty="0" smtClean="0">
                <a:solidFill>
                  <a:schemeClr val="bg1"/>
                </a:solidFill>
              </a:rPr>
              <a:t>6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333" b="85556" l="9000" r="90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79" b="15795"/>
          <a:stretch/>
        </p:blipFill>
        <p:spPr>
          <a:xfrm>
            <a:off x="4746716" y="1312837"/>
            <a:ext cx="3729522" cy="3592087"/>
          </a:xfrm>
          <a:prstGeom prst="rect">
            <a:avLst/>
          </a:prstGeom>
        </p:spPr>
      </p:pic>
      <p:pic>
        <p:nvPicPr>
          <p:cNvPr id="1026" name="Picture 2" descr="Drake duck vector image | Duck art, Vector images, Vector fre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 flipH="1">
            <a:off x="8428005" y="1739183"/>
            <a:ext cx="3576841" cy="316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918808" y="1277518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000210" y="1277518"/>
            <a:ext cx="1252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316496" y="1308103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302742" y="5013373"/>
            <a:ext cx="10607038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скільки разів маса вівці більша від маси гусака і качки разом?</a:t>
            </a:r>
          </a:p>
        </p:txBody>
      </p:sp>
    </p:spTree>
    <p:extLst>
      <p:ext uri="{BB962C8B-B14F-4D97-AF65-F5344CB8AC3E}">
        <p14:creationId xmlns:p14="http://schemas.microsoft.com/office/powerpoint/2010/main" val="12516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572250" y="1283810"/>
            <a:ext cx="3949882" cy="3621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числові дані на малюнку. Дай відповіді на 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3</a:t>
            </a:r>
            <a:r>
              <a:rPr lang="uk-UA" sz="4000" b="1" dirty="0" smtClean="0">
                <a:solidFill>
                  <a:schemeClr val="bg1"/>
                </a:solidFill>
              </a:rPr>
              <a:t>6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333" b="85556" l="9000" r="90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79" b="15795"/>
          <a:stretch/>
        </p:blipFill>
        <p:spPr>
          <a:xfrm>
            <a:off x="4746716" y="1312837"/>
            <a:ext cx="3729522" cy="3592087"/>
          </a:xfrm>
          <a:prstGeom prst="rect">
            <a:avLst/>
          </a:prstGeom>
        </p:spPr>
      </p:pic>
      <p:pic>
        <p:nvPicPr>
          <p:cNvPr id="1026" name="Picture 2" descr="Drake duck vector image | Duck art, Vector images, Vector fre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 flipH="1">
            <a:off x="8428005" y="1739183"/>
            <a:ext cx="3576841" cy="316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918808" y="1277518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000210" y="1277518"/>
            <a:ext cx="1252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316496" y="1308103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302742" y="5013373"/>
            <a:ext cx="10607038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скільки кілограмів маса гусака і качки разом менша від маси  вівці?</a:t>
            </a:r>
          </a:p>
        </p:txBody>
      </p:sp>
    </p:spTree>
    <p:extLst>
      <p:ext uri="{BB962C8B-B14F-4D97-AF65-F5344CB8AC3E}">
        <p14:creationId xmlns:p14="http://schemas.microsoft.com/office/powerpoint/2010/main" val="17769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91010" y="1433681"/>
            <a:ext cx="9348321" cy="212365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Маса індички 9 кг, а гуски – 6 кг. Яка загальна маса трьох таких гусок і восьми індичок?</a:t>
            </a:r>
          </a:p>
        </p:txBody>
      </p:sp>
      <p:pic>
        <p:nvPicPr>
          <p:cNvPr id="2050" name="Picture 2" descr="Affraid Images | Free Vectors, Stock Photos &amp; PS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56" y="3814863"/>
            <a:ext cx="2347004" cy="280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емиум векторы | Мультяшный гусь изолирован на белом фоне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447" b="1987"/>
          <a:stretch/>
        </p:blipFill>
        <p:spPr bwMode="auto">
          <a:xfrm>
            <a:off x="8562185" y="3956171"/>
            <a:ext cx="1339888" cy="25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Прямоугольник 52"/>
          <p:cNvSpPr/>
          <p:nvPr/>
        </p:nvSpPr>
        <p:spPr>
          <a:xfrm>
            <a:off x="4797889" y="3739442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9793481" y="3843395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аскрашивание страницы. Цвет меня: козел. Маленький милый козленок . —  Векторное изображение © ya-mayka #1155598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8" t="30947" b="10386"/>
          <a:stretch/>
        </p:blipFill>
        <p:spPr bwMode="auto">
          <a:xfrm>
            <a:off x="6561973" y="4369430"/>
            <a:ext cx="2368199" cy="223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36</a:t>
            </a:r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428750" y="1279714"/>
            <a:ext cx="10458450" cy="2800767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Маса</a:t>
            </a:r>
            <a:r>
              <a:rPr lang="en-US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теляти 72 кг, а козеняти – </a:t>
            </a:r>
          </a:p>
          <a:p>
            <a:pPr algn="ctr"/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8 разів менша. Яка маса 6 таких козенят? На скільки кілограмів маса 6 козенят менша від маси теляти ?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8916559" y="4611760"/>
            <a:ext cx="28520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8 разів </a:t>
            </a:r>
          </a:p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менша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Non urban Vector Clip Art EPS Images. 2,103 Non urban clipart vector  illustrations available to search from thousands of royalty free  illustration and stock art designers.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5"/>
          <a:stretch/>
        </p:blipFill>
        <p:spPr bwMode="auto">
          <a:xfrm>
            <a:off x="2767920" y="4178273"/>
            <a:ext cx="2950040" cy="26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Прямоугольник 52"/>
          <p:cNvSpPr/>
          <p:nvPr/>
        </p:nvSpPr>
        <p:spPr>
          <a:xfrm>
            <a:off x="1592497" y="4279161"/>
            <a:ext cx="1446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Розв'яжи задачу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78657" y="4171992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70840" y="4502947"/>
            <a:ext cx="836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 кг загальна маса.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0228" y="2329563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225" y="2302813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2553" y="3065838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46033" y="2998518"/>
            <a:ext cx="396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– маса гусок;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03857" y="2246295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- маса індичок;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5" t="44098" r="31043" b="42866"/>
          <a:stretch/>
        </p:blipFill>
        <p:spPr>
          <a:xfrm>
            <a:off x="3171921" y="2256493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43762" r="76398" b="42396"/>
          <a:stretch/>
        </p:blipFill>
        <p:spPr>
          <a:xfrm>
            <a:off x="3481720" y="2217309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3" t="43589" r="67596" b="42569"/>
          <a:stretch/>
        </p:blipFill>
        <p:spPr>
          <a:xfrm>
            <a:off x="2324618" y="2970303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8" t="44357" r="13540" b="42607"/>
          <a:stretch/>
        </p:blipFill>
        <p:spPr>
          <a:xfrm>
            <a:off x="1640249" y="2256493"/>
            <a:ext cx="443752" cy="56373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4" t="45095" r="85064" b="41869"/>
          <a:stretch/>
        </p:blipFill>
        <p:spPr>
          <a:xfrm>
            <a:off x="3185505" y="3030437"/>
            <a:ext cx="455113" cy="57816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0" t="44109" r="22068" b="42855"/>
          <a:stretch/>
        </p:blipFill>
        <p:spPr>
          <a:xfrm>
            <a:off x="3552026" y="2994188"/>
            <a:ext cx="455113" cy="578163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2" t="43290" r="39897" b="41194"/>
          <a:stretch/>
        </p:blipFill>
        <p:spPr>
          <a:xfrm>
            <a:off x="7232128" y="1478605"/>
            <a:ext cx="479148" cy="67682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7" t="43653" r="67152" b="40831"/>
          <a:stretch/>
        </p:blipFill>
        <p:spPr>
          <a:xfrm>
            <a:off x="7642019" y="1486339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7" t="44525" r="39831" b="42439"/>
          <a:stretch/>
        </p:blipFill>
        <p:spPr>
          <a:xfrm>
            <a:off x="1645530" y="3008621"/>
            <a:ext cx="443752" cy="56373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0447" y="3042078"/>
            <a:ext cx="408812" cy="41878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3706" r="22421" b="43258"/>
          <a:stretch/>
        </p:blipFill>
        <p:spPr>
          <a:xfrm>
            <a:off x="2399271" y="2226325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46766" y="3743579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2123" y="362897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06711" y="3789945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45109" r="85040" b="41855"/>
          <a:stretch/>
        </p:blipFill>
        <p:spPr>
          <a:xfrm>
            <a:off x="2812541" y="3779188"/>
            <a:ext cx="455113" cy="57816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0" t="44109" r="22068" b="42855"/>
          <a:stretch/>
        </p:blipFill>
        <p:spPr>
          <a:xfrm>
            <a:off x="3179062" y="3742939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3" t="44286" r="31395" b="42678"/>
          <a:stretch/>
        </p:blipFill>
        <p:spPr>
          <a:xfrm>
            <a:off x="1646615" y="3743993"/>
            <a:ext cx="443752" cy="563730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0" t="43782" r="76369" b="42376"/>
          <a:stretch/>
        </p:blipFill>
        <p:spPr>
          <a:xfrm>
            <a:off x="1983802" y="3716128"/>
            <a:ext cx="506414" cy="63178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27409" y="3861083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4696" y="3832047"/>
            <a:ext cx="339911" cy="3062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8" t="44729" r="3700" b="42235"/>
          <a:stretch/>
        </p:blipFill>
        <p:spPr>
          <a:xfrm>
            <a:off x="4313982" y="3775913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9" t="44204" r="12929" b="42760"/>
          <a:stretch/>
        </p:blipFill>
        <p:spPr>
          <a:xfrm>
            <a:off x="3924230" y="3733127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1" t="44729" r="3647" b="42235"/>
          <a:stretch/>
        </p:blipFill>
        <p:spPr>
          <a:xfrm>
            <a:off x="4313982" y="4516451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4" t="43539" r="13304" b="43425"/>
          <a:stretch/>
        </p:blipFill>
        <p:spPr>
          <a:xfrm>
            <a:off x="3901557" y="4459857"/>
            <a:ext cx="455113" cy="5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4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Розв'яжи задачу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78657" y="4171992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74651" y="4517688"/>
            <a:ext cx="847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 на         кг маса 6 козенят менша від маси теляти.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7338" y="2330444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6554" y="2225295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2553" y="3065838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46033" y="2998518"/>
            <a:ext cx="396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– маса 6 козенят;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03857" y="2246295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- маса козеняти;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5" t="44098" r="31043" b="42866"/>
          <a:stretch/>
        </p:blipFill>
        <p:spPr>
          <a:xfrm>
            <a:off x="1676049" y="2259516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43762" r="76398" b="42396"/>
          <a:stretch/>
        </p:blipFill>
        <p:spPr>
          <a:xfrm>
            <a:off x="1976257" y="2226029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1" t="43436" r="40058" b="42722"/>
          <a:stretch/>
        </p:blipFill>
        <p:spPr>
          <a:xfrm>
            <a:off x="2324618" y="2970303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8" t="44357" r="13540" b="42607"/>
          <a:stretch/>
        </p:blipFill>
        <p:spPr>
          <a:xfrm>
            <a:off x="3515646" y="2260313"/>
            <a:ext cx="443752" cy="56373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3" t="45020" r="48375" b="41944"/>
          <a:stretch/>
        </p:blipFill>
        <p:spPr>
          <a:xfrm>
            <a:off x="3185505" y="3030437"/>
            <a:ext cx="455113" cy="57816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2" t="44259" r="57576" b="42705"/>
          <a:stretch/>
        </p:blipFill>
        <p:spPr>
          <a:xfrm>
            <a:off x="3552026" y="2994188"/>
            <a:ext cx="455113" cy="578163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2" t="43290" r="39897" b="41194"/>
          <a:stretch/>
        </p:blipFill>
        <p:spPr>
          <a:xfrm>
            <a:off x="7232128" y="1478605"/>
            <a:ext cx="479148" cy="67682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5" t="43859" r="57694" b="40625"/>
          <a:stretch/>
        </p:blipFill>
        <p:spPr>
          <a:xfrm>
            <a:off x="7642019" y="1486339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6" t="44448" r="13492" b="42516"/>
          <a:stretch/>
        </p:blipFill>
        <p:spPr>
          <a:xfrm>
            <a:off x="1645530" y="3008621"/>
            <a:ext cx="443752" cy="56373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0447" y="3042078"/>
            <a:ext cx="408812" cy="41878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3706" r="22421" b="43258"/>
          <a:stretch/>
        </p:blipFill>
        <p:spPr>
          <a:xfrm>
            <a:off x="2782879" y="2234170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46766" y="3743579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2123" y="362897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58966" y="373799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5" t="45109" r="48153" b="41855"/>
          <a:stretch/>
        </p:blipFill>
        <p:spPr>
          <a:xfrm>
            <a:off x="2812541" y="3779188"/>
            <a:ext cx="455113" cy="57816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9" t="44342" r="57449" b="42622"/>
          <a:stretch/>
        </p:blipFill>
        <p:spPr>
          <a:xfrm>
            <a:off x="3179062" y="3742939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3" t="44286" r="31395" b="42678"/>
          <a:stretch/>
        </p:blipFill>
        <p:spPr>
          <a:xfrm>
            <a:off x="1646615" y="3743993"/>
            <a:ext cx="443752" cy="563730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0" t="43782" r="76369" b="42376"/>
          <a:stretch/>
        </p:blipFill>
        <p:spPr>
          <a:xfrm>
            <a:off x="1983802" y="3716128"/>
            <a:ext cx="506414" cy="63178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12371" r="91112" b="82638"/>
          <a:stretch/>
        </p:blipFill>
        <p:spPr>
          <a:xfrm>
            <a:off x="2327409" y="3861083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4696" y="3832047"/>
            <a:ext cx="339911" cy="3062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9" t="44496" r="21849" b="42468"/>
          <a:stretch/>
        </p:blipFill>
        <p:spPr>
          <a:xfrm>
            <a:off x="4313982" y="3750724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44088" r="85066" b="42876"/>
          <a:stretch/>
        </p:blipFill>
        <p:spPr>
          <a:xfrm>
            <a:off x="3924230" y="3733127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6" t="44962" r="21992" b="42002"/>
          <a:stretch/>
        </p:blipFill>
        <p:spPr>
          <a:xfrm>
            <a:off x="4691610" y="4514137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43655" r="85572" b="43309"/>
          <a:stretch/>
        </p:blipFill>
        <p:spPr>
          <a:xfrm>
            <a:off x="4266083" y="4464833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6554" y="2352701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002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вираз до задачі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280486" y="982557"/>
            <a:ext cx="10013411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Маса 9 </a:t>
            </a:r>
            <a:r>
              <a:rPr lang="uk-UA" sz="4800" b="1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гусей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45 кг. Яка маса </a:t>
            </a:r>
            <a:r>
              <a:rPr lang="uk-UA" sz="4800" b="1" i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таких </a:t>
            </a:r>
            <a:r>
              <a:rPr lang="uk-UA" sz="4800" b="1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гусей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Обчисли, якщо </a:t>
            </a:r>
            <a:r>
              <a:rPr lang="uk-UA" sz="4800" b="1" i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= 7</a:t>
            </a:r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7891" y="2552218"/>
            <a:ext cx="11779310" cy="4154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45 : 9 = 5 (кг)- маса 1 гуся.</a:t>
            </a:r>
          </a:p>
          <a:p>
            <a:r>
              <a:rPr lang="uk-UA" sz="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5  а (кг)</a:t>
            </a:r>
          </a:p>
          <a:p>
            <a:r>
              <a:rPr lang="uk-UA" sz="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Якщо а = 7, то 5  а = ….</a:t>
            </a:r>
          </a:p>
          <a:p>
            <a:r>
              <a:rPr lang="uk-UA" sz="66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Відповідь: …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6400" y="3897745"/>
            <a:ext cx="533336" cy="6418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3769" y="4870206"/>
            <a:ext cx="536494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81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9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99117" y="38956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26634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371600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209490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24201" y="5346785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394779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06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54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9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99117" y="38956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26634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371600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209490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24201" y="5346785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394779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967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9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99117" y="38956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26634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371600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209490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24201" y="5346785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394779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6675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72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9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99117" y="38956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26634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371600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209490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24201" y="5346785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394779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525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27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9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99117" y="38956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26634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371600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209490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24201" y="5346785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394779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689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63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9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99117" y="38956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26634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371600" y="3866608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209490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24201" y="5346785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394779" y="538344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56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2" t="43122" r="48217" b="43036"/>
          <a:stretch/>
        </p:blipFill>
        <p:spPr>
          <a:xfrm>
            <a:off x="2682292" y="3433163"/>
            <a:ext cx="584567" cy="7292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1712176" y="3422682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910719" y="3453216"/>
            <a:ext cx="584567" cy="72928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2" t="43122" r="48217" b="43036"/>
          <a:stretch/>
        </p:blipFill>
        <p:spPr>
          <a:xfrm>
            <a:off x="8017189" y="3430599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7047073" y="3420118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6245616" y="3450652"/>
            <a:ext cx="584567" cy="72928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2" t="43122" r="48217" b="43036"/>
          <a:stretch/>
        </p:blipFill>
        <p:spPr>
          <a:xfrm>
            <a:off x="5356422" y="3441080"/>
            <a:ext cx="584567" cy="72928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4386306" y="3430599"/>
            <a:ext cx="584567" cy="7292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3584849" y="3461133"/>
            <a:ext cx="584567" cy="72928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2" t="43122" r="48217" b="43036"/>
          <a:stretch/>
        </p:blipFill>
        <p:spPr>
          <a:xfrm>
            <a:off x="10697531" y="3441080"/>
            <a:ext cx="584567" cy="72928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9727415" y="3430599"/>
            <a:ext cx="584567" cy="72928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8925958" y="3461133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572250" y="1283810"/>
            <a:ext cx="3949882" cy="3621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числові дані на малюнку. Дай відповіді на 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3</a:t>
            </a:r>
            <a:r>
              <a:rPr lang="uk-UA" sz="4000" b="1" dirty="0" smtClean="0">
                <a:solidFill>
                  <a:schemeClr val="bg1"/>
                </a:solidFill>
              </a:rPr>
              <a:t>6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333" b="85556" l="9000" r="90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79" b="15795"/>
          <a:stretch/>
        </p:blipFill>
        <p:spPr>
          <a:xfrm>
            <a:off x="4746716" y="1312837"/>
            <a:ext cx="3729522" cy="3592087"/>
          </a:xfrm>
          <a:prstGeom prst="rect">
            <a:avLst/>
          </a:prstGeom>
        </p:spPr>
      </p:pic>
      <p:pic>
        <p:nvPicPr>
          <p:cNvPr id="1026" name="Picture 2" descr="Drake duck vector image | Duck art, Vector images, Vector fre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 flipH="1">
            <a:off x="8428005" y="1739183"/>
            <a:ext cx="3576841" cy="316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918808" y="1277518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000210" y="1277518"/>
            <a:ext cx="1252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316496" y="1308103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302742" y="5429256"/>
            <a:ext cx="1060703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Яка маса вівці та двох таких гусаків?</a:t>
            </a:r>
          </a:p>
        </p:txBody>
      </p:sp>
    </p:spTree>
    <p:extLst>
      <p:ext uri="{BB962C8B-B14F-4D97-AF65-F5344CB8AC3E}">
        <p14:creationId xmlns:p14="http://schemas.microsoft.com/office/powerpoint/2010/main" val="11746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34066</TotalTime>
  <Words>448</Words>
  <Application>Microsoft Office PowerPoint</Application>
  <PresentationFormat>Широкоэкранный</PresentationFormat>
  <Paragraphs>179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3903</cp:revision>
  <dcterms:created xsi:type="dcterms:W3CDTF">2018-01-05T16:38:53Z</dcterms:created>
  <dcterms:modified xsi:type="dcterms:W3CDTF">2021-11-07T18:01:35Z</dcterms:modified>
</cp:coreProperties>
</file>