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65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>
      <p:cViewPr varScale="1">
        <p:scale>
          <a:sx n="117" d="100"/>
          <a:sy n="117" d="100"/>
        </p:scale>
        <p:origin x="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EF1C2-0A7F-4484-BCC7-A257762731BB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uk-UA"/>
        </a:p>
      </dgm:t>
    </dgm:pt>
    <dgm:pt modelId="{B4090920-0E0F-41FA-A218-402A86FFA3A3}">
      <dgm:prSet custT="1"/>
      <dgm:spPr/>
      <dgm:t>
        <a:bodyPr/>
        <a:lstStyle/>
        <a:p>
          <a:pPr algn="just" rtl="0"/>
          <a:r>
            <a:rPr lang="uk-UA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1. Розминаємо пасту та рівномірно наносимо тонким шаром на скло (пластик). Розгладжуємо поверхню, вирівнюємо по кутках. </a:t>
          </a:r>
        </a:p>
      </dgm:t>
    </dgm:pt>
    <dgm:pt modelId="{F40C92A8-61F4-47DC-95CB-2446DAF5B71E}" type="parTrans" cxnId="{0B93A493-8A0F-41F4-AC63-D6D57991AFA1}">
      <dgm:prSet/>
      <dgm:spPr/>
      <dgm:t>
        <a:bodyPr/>
        <a:lstStyle/>
        <a:p>
          <a:endParaRPr lang="uk-UA"/>
        </a:p>
      </dgm:t>
    </dgm:pt>
    <dgm:pt modelId="{73305F90-7E93-4567-81EA-827FBE485FAD}" type="sibTrans" cxnId="{0B93A493-8A0F-41F4-AC63-D6D57991AFA1}">
      <dgm:prSet/>
      <dgm:spPr/>
      <dgm:t>
        <a:bodyPr/>
        <a:lstStyle/>
        <a:p>
          <a:endParaRPr lang="uk-UA"/>
        </a:p>
      </dgm:t>
    </dgm:pt>
    <dgm:pt modelId="{5A88D756-CB16-4A5A-B323-F22248EA83E6}" type="pres">
      <dgm:prSet presAssocID="{FDAEF1C2-0A7F-4484-BCC7-A257762731BB}" presName="linear" presStyleCnt="0">
        <dgm:presLayoutVars>
          <dgm:animLvl val="lvl"/>
          <dgm:resizeHandles val="exact"/>
        </dgm:presLayoutVars>
      </dgm:prSet>
      <dgm:spPr/>
    </dgm:pt>
    <dgm:pt modelId="{CB02FB2E-F01C-4FB1-93B8-A7F9B2029BE1}" type="pres">
      <dgm:prSet presAssocID="{B4090920-0E0F-41FA-A218-402A86FFA3A3}" presName="parentText" presStyleLbl="node1" presStyleIdx="0" presStyleCnt="1" custScaleX="97521" custScaleY="61676" custLinFactY="100000" custLinFactNeighborX="0" custLinFactNeighborY="100832">
        <dgm:presLayoutVars>
          <dgm:chMax val="0"/>
          <dgm:bulletEnabled val="1"/>
        </dgm:presLayoutVars>
      </dgm:prSet>
      <dgm:spPr/>
    </dgm:pt>
  </dgm:ptLst>
  <dgm:cxnLst>
    <dgm:cxn modelId="{66AF8C0E-04E0-49BA-B51E-64E77DC19E47}" type="presOf" srcId="{FDAEF1C2-0A7F-4484-BCC7-A257762731BB}" destId="{5A88D756-CB16-4A5A-B323-F22248EA83E6}" srcOrd="0" destOrd="0" presId="urn:microsoft.com/office/officeart/2005/8/layout/vList2"/>
    <dgm:cxn modelId="{0B93A493-8A0F-41F4-AC63-D6D57991AFA1}" srcId="{FDAEF1C2-0A7F-4484-BCC7-A257762731BB}" destId="{B4090920-0E0F-41FA-A218-402A86FFA3A3}" srcOrd="0" destOrd="0" parTransId="{F40C92A8-61F4-47DC-95CB-2446DAF5B71E}" sibTransId="{73305F90-7E93-4567-81EA-827FBE485FAD}"/>
    <dgm:cxn modelId="{6C26FFF6-5F8A-4209-AA89-88AC4596B62F}" type="presOf" srcId="{B4090920-0E0F-41FA-A218-402A86FFA3A3}" destId="{CB02FB2E-F01C-4FB1-93B8-A7F9B2029BE1}" srcOrd="0" destOrd="0" presId="urn:microsoft.com/office/officeart/2005/8/layout/vList2"/>
    <dgm:cxn modelId="{1780D232-2319-4D6E-AB9B-D803B0616215}" type="presParOf" srcId="{5A88D756-CB16-4A5A-B323-F22248EA83E6}" destId="{CB02FB2E-F01C-4FB1-93B8-A7F9B2029BE1}" srcOrd="0" destOrd="0" presId="urn:microsoft.com/office/officeart/2005/8/layout/vList2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EF1C2-0A7F-4484-BCC7-A257762731BB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uk-UA"/>
        </a:p>
      </dgm:t>
    </dgm:pt>
    <dgm:pt modelId="{BE76BF96-A243-E449-AC9B-6AC04772D8F4}">
      <dgm:prSet custT="1"/>
      <dgm:spPr>
        <a:solidFill>
          <a:schemeClr val="accent3"/>
        </a:solidFill>
      </dgm:spPr>
      <dgm:t>
        <a:bodyPr/>
        <a:lstStyle/>
        <a:p>
          <a:r>
            <a:rPr lang="uk-UA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2. Скачуємо із пасти шарики. </a:t>
          </a:r>
          <a:r>
            <a:rPr lang="uk-UA" sz="2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Викладуємо</a:t>
          </a:r>
          <a:r>
            <a:rPr lang="uk-UA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 шарики по формі виноградинок. </a:t>
          </a:r>
          <a:r>
            <a:rPr lang="uk-UA" sz="2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Прикладуємо</a:t>
          </a:r>
          <a:r>
            <a:rPr lang="uk-UA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uk-UA" sz="2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плотніше</a:t>
          </a:r>
          <a:r>
            <a:rPr lang="uk-UA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, так як після висихання паста зменшується. </a:t>
          </a:r>
          <a:endParaRPr lang="ru-UA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1E9538-2C0A-FD45-9864-4A20BFA9DB37}" type="parTrans" cxnId="{5FD71DC7-12A6-6145-B151-1148803A89B9}">
      <dgm:prSet/>
      <dgm:spPr/>
      <dgm:t>
        <a:bodyPr/>
        <a:lstStyle/>
        <a:p>
          <a:endParaRPr lang="ru-RU"/>
        </a:p>
      </dgm:t>
    </dgm:pt>
    <dgm:pt modelId="{B96AE771-EC5F-E14B-9EB3-9DA5534735EC}" type="sibTrans" cxnId="{5FD71DC7-12A6-6145-B151-1148803A89B9}">
      <dgm:prSet/>
      <dgm:spPr/>
      <dgm:t>
        <a:bodyPr/>
        <a:lstStyle/>
        <a:p>
          <a:endParaRPr lang="ru-RU"/>
        </a:p>
      </dgm:t>
    </dgm:pt>
    <dgm:pt modelId="{5A88D756-CB16-4A5A-B323-F22248EA83E6}" type="pres">
      <dgm:prSet presAssocID="{FDAEF1C2-0A7F-4484-BCC7-A257762731BB}" presName="linear" presStyleCnt="0">
        <dgm:presLayoutVars>
          <dgm:animLvl val="lvl"/>
          <dgm:resizeHandles val="exact"/>
        </dgm:presLayoutVars>
      </dgm:prSet>
      <dgm:spPr/>
    </dgm:pt>
    <dgm:pt modelId="{4713D045-CB8B-5D46-B0D4-C1A9887F2D5C}" type="pres">
      <dgm:prSet presAssocID="{BE76BF96-A243-E449-AC9B-6AC04772D8F4}" presName="parentText" presStyleLbl="node1" presStyleIdx="0" presStyleCnt="1" custScaleX="96680" custScaleY="78334" custLinFactY="77404" custLinFactNeighborX="-207" custLinFactNeighborY="100000">
        <dgm:presLayoutVars>
          <dgm:chMax val="0"/>
          <dgm:bulletEnabled val="1"/>
        </dgm:presLayoutVars>
      </dgm:prSet>
      <dgm:spPr/>
    </dgm:pt>
  </dgm:ptLst>
  <dgm:cxnLst>
    <dgm:cxn modelId="{66AF8C0E-04E0-49BA-B51E-64E77DC19E47}" type="presOf" srcId="{FDAEF1C2-0A7F-4484-BCC7-A257762731BB}" destId="{5A88D756-CB16-4A5A-B323-F22248EA83E6}" srcOrd="0" destOrd="0" presId="urn:microsoft.com/office/officeart/2005/8/layout/vList2"/>
    <dgm:cxn modelId="{F84CC6A0-678C-9443-A9FD-AAB0909632C5}" type="presOf" srcId="{BE76BF96-A243-E449-AC9B-6AC04772D8F4}" destId="{4713D045-CB8B-5D46-B0D4-C1A9887F2D5C}" srcOrd="0" destOrd="0" presId="urn:microsoft.com/office/officeart/2005/8/layout/vList2"/>
    <dgm:cxn modelId="{5FD71DC7-12A6-6145-B151-1148803A89B9}" srcId="{FDAEF1C2-0A7F-4484-BCC7-A257762731BB}" destId="{BE76BF96-A243-E449-AC9B-6AC04772D8F4}" srcOrd="0" destOrd="0" parTransId="{CA1E9538-2C0A-FD45-9864-4A20BFA9DB37}" sibTransId="{B96AE771-EC5F-E14B-9EB3-9DA5534735EC}"/>
    <dgm:cxn modelId="{314F700B-75BF-D747-9EC1-8D6823E8A036}" type="presParOf" srcId="{5A88D756-CB16-4A5A-B323-F22248EA83E6}" destId="{4713D045-CB8B-5D46-B0D4-C1A9887F2D5C}" srcOrd="0" destOrd="0" presId="urn:microsoft.com/office/officeart/2005/8/layout/vList2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EF1C2-0A7F-4484-BCC7-A257762731BB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uk-UA"/>
        </a:p>
      </dgm:t>
    </dgm:pt>
    <dgm:pt modelId="{BE76BF96-A243-E449-AC9B-6AC04772D8F4}">
      <dgm:prSet custT="1"/>
      <dgm:spPr>
        <a:solidFill>
          <a:schemeClr val="accent1"/>
        </a:solidFill>
      </dgm:spPr>
      <dgm:t>
        <a:bodyPr/>
        <a:lstStyle/>
        <a:p>
          <a:r>
            <a:rPr lang="ru-UA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3. Робимо вусика та листочки. За допомогою ножа для папіру (або стеків) деталізуємо листочки,роблячи їх більш реалістичнішими.</a:t>
          </a:r>
        </a:p>
      </dgm:t>
    </dgm:pt>
    <dgm:pt modelId="{CA1E9538-2C0A-FD45-9864-4A20BFA9DB37}" type="parTrans" cxnId="{5FD71DC7-12A6-6145-B151-1148803A89B9}">
      <dgm:prSet/>
      <dgm:spPr/>
      <dgm:t>
        <a:bodyPr/>
        <a:lstStyle/>
        <a:p>
          <a:endParaRPr lang="ru-RU"/>
        </a:p>
      </dgm:t>
    </dgm:pt>
    <dgm:pt modelId="{B96AE771-EC5F-E14B-9EB3-9DA5534735EC}" type="sibTrans" cxnId="{5FD71DC7-12A6-6145-B151-1148803A89B9}">
      <dgm:prSet/>
      <dgm:spPr/>
      <dgm:t>
        <a:bodyPr/>
        <a:lstStyle/>
        <a:p>
          <a:endParaRPr lang="ru-RU"/>
        </a:p>
      </dgm:t>
    </dgm:pt>
    <dgm:pt modelId="{5A88D756-CB16-4A5A-B323-F22248EA83E6}" type="pres">
      <dgm:prSet presAssocID="{FDAEF1C2-0A7F-4484-BCC7-A257762731BB}" presName="linear" presStyleCnt="0">
        <dgm:presLayoutVars>
          <dgm:animLvl val="lvl"/>
          <dgm:resizeHandles val="exact"/>
        </dgm:presLayoutVars>
      </dgm:prSet>
      <dgm:spPr/>
    </dgm:pt>
    <dgm:pt modelId="{4713D045-CB8B-5D46-B0D4-C1A9887F2D5C}" type="pres">
      <dgm:prSet presAssocID="{BE76BF96-A243-E449-AC9B-6AC04772D8F4}" presName="parentText" presStyleLbl="node1" presStyleIdx="0" presStyleCnt="1" custScaleX="94607" custScaleY="84280" custLinFactY="80377" custLinFactNeighborX="-207" custLinFactNeighborY="100000">
        <dgm:presLayoutVars>
          <dgm:chMax val="0"/>
          <dgm:bulletEnabled val="1"/>
        </dgm:presLayoutVars>
      </dgm:prSet>
      <dgm:spPr/>
    </dgm:pt>
  </dgm:ptLst>
  <dgm:cxnLst>
    <dgm:cxn modelId="{66AF8C0E-04E0-49BA-B51E-64E77DC19E47}" type="presOf" srcId="{FDAEF1C2-0A7F-4484-BCC7-A257762731BB}" destId="{5A88D756-CB16-4A5A-B323-F22248EA83E6}" srcOrd="0" destOrd="0" presId="urn:microsoft.com/office/officeart/2005/8/layout/vList2"/>
    <dgm:cxn modelId="{F84CC6A0-678C-9443-A9FD-AAB0909632C5}" type="presOf" srcId="{BE76BF96-A243-E449-AC9B-6AC04772D8F4}" destId="{4713D045-CB8B-5D46-B0D4-C1A9887F2D5C}" srcOrd="0" destOrd="0" presId="urn:microsoft.com/office/officeart/2005/8/layout/vList2"/>
    <dgm:cxn modelId="{5FD71DC7-12A6-6145-B151-1148803A89B9}" srcId="{FDAEF1C2-0A7F-4484-BCC7-A257762731BB}" destId="{BE76BF96-A243-E449-AC9B-6AC04772D8F4}" srcOrd="0" destOrd="0" parTransId="{CA1E9538-2C0A-FD45-9864-4A20BFA9DB37}" sibTransId="{B96AE771-EC5F-E14B-9EB3-9DA5534735EC}"/>
    <dgm:cxn modelId="{314F700B-75BF-D747-9EC1-8D6823E8A036}" type="presParOf" srcId="{5A88D756-CB16-4A5A-B323-F22248EA83E6}" destId="{4713D045-CB8B-5D46-B0D4-C1A9887F2D5C}" srcOrd="0" destOrd="0" presId="urn:microsoft.com/office/officeart/2005/8/layout/vList2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EF1C2-0A7F-4484-BCC7-A257762731BB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uk-UA"/>
        </a:p>
      </dgm:t>
    </dgm:pt>
    <dgm:pt modelId="{BE76BF96-A243-E449-AC9B-6AC04772D8F4}">
      <dgm:prSet custT="1"/>
      <dgm:spPr>
        <a:solidFill>
          <a:schemeClr val="accent4"/>
        </a:solidFill>
      </dgm:spPr>
      <dgm:t>
        <a:bodyPr/>
        <a:lstStyle/>
        <a:p>
          <a:r>
            <a:rPr lang="ru-UA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4. Даємо просохнути кілька днів.</a:t>
          </a:r>
        </a:p>
      </dgm:t>
    </dgm:pt>
    <dgm:pt modelId="{CA1E9538-2C0A-FD45-9864-4A20BFA9DB37}" type="parTrans" cxnId="{5FD71DC7-12A6-6145-B151-1148803A89B9}">
      <dgm:prSet/>
      <dgm:spPr/>
      <dgm:t>
        <a:bodyPr/>
        <a:lstStyle/>
        <a:p>
          <a:endParaRPr lang="ru-RU"/>
        </a:p>
      </dgm:t>
    </dgm:pt>
    <dgm:pt modelId="{B96AE771-EC5F-E14B-9EB3-9DA5534735EC}" type="sibTrans" cxnId="{5FD71DC7-12A6-6145-B151-1148803A89B9}">
      <dgm:prSet/>
      <dgm:spPr/>
      <dgm:t>
        <a:bodyPr/>
        <a:lstStyle/>
        <a:p>
          <a:endParaRPr lang="ru-RU"/>
        </a:p>
      </dgm:t>
    </dgm:pt>
    <dgm:pt modelId="{5A88D756-CB16-4A5A-B323-F22248EA83E6}" type="pres">
      <dgm:prSet presAssocID="{FDAEF1C2-0A7F-4484-BCC7-A257762731BB}" presName="linear" presStyleCnt="0">
        <dgm:presLayoutVars>
          <dgm:animLvl val="lvl"/>
          <dgm:resizeHandles val="exact"/>
        </dgm:presLayoutVars>
      </dgm:prSet>
      <dgm:spPr/>
    </dgm:pt>
    <dgm:pt modelId="{4713D045-CB8B-5D46-B0D4-C1A9887F2D5C}" type="pres">
      <dgm:prSet presAssocID="{BE76BF96-A243-E449-AC9B-6AC04772D8F4}" presName="parentText" presStyleLbl="node1" presStyleIdx="0" presStyleCnt="1" custScaleX="98340" custScaleY="64492" custLinFactY="80191" custLinFactNeighborX="-207" custLinFactNeighborY="100000">
        <dgm:presLayoutVars>
          <dgm:chMax val="0"/>
          <dgm:bulletEnabled val="1"/>
        </dgm:presLayoutVars>
      </dgm:prSet>
      <dgm:spPr/>
    </dgm:pt>
  </dgm:ptLst>
  <dgm:cxnLst>
    <dgm:cxn modelId="{66AF8C0E-04E0-49BA-B51E-64E77DC19E47}" type="presOf" srcId="{FDAEF1C2-0A7F-4484-BCC7-A257762731BB}" destId="{5A88D756-CB16-4A5A-B323-F22248EA83E6}" srcOrd="0" destOrd="0" presId="urn:microsoft.com/office/officeart/2005/8/layout/vList2"/>
    <dgm:cxn modelId="{F84CC6A0-678C-9443-A9FD-AAB0909632C5}" type="presOf" srcId="{BE76BF96-A243-E449-AC9B-6AC04772D8F4}" destId="{4713D045-CB8B-5D46-B0D4-C1A9887F2D5C}" srcOrd="0" destOrd="0" presId="urn:microsoft.com/office/officeart/2005/8/layout/vList2"/>
    <dgm:cxn modelId="{5FD71DC7-12A6-6145-B151-1148803A89B9}" srcId="{FDAEF1C2-0A7F-4484-BCC7-A257762731BB}" destId="{BE76BF96-A243-E449-AC9B-6AC04772D8F4}" srcOrd="0" destOrd="0" parTransId="{CA1E9538-2C0A-FD45-9864-4A20BFA9DB37}" sibTransId="{B96AE771-EC5F-E14B-9EB3-9DA5534735EC}"/>
    <dgm:cxn modelId="{314F700B-75BF-D747-9EC1-8D6823E8A036}" type="presParOf" srcId="{5A88D756-CB16-4A5A-B323-F22248EA83E6}" destId="{4713D045-CB8B-5D46-B0D4-C1A9887F2D5C}" srcOrd="0" destOrd="0" presId="urn:microsoft.com/office/officeart/2005/8/layout/vList2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EF1C2-0A7F-4484-BCC7-A257762731BB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uk-UA"/>
        </a:p>
      </dgm:t>
    </dgm:pt>
    <dgm:pt modelId="{B4090920-0E0F-41FA-A218-402A86FFA3A3}">
      <dgm:prSet custT="1"/>
      <dgm:spPr/>
      <dgm:t>
        <a:bodyPr/>
        <a:lstStyle/>
        <a:p>
          <a:pPr algn="just" rtl="0"/>
          <a:r>
            <a:rPr lang="uk-UA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1. У </a:t>
          </a:r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Human</a:t>
          </a:r>
          <a:endParaRPr lang="uk-UA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0C92A8-61F4-47DC-95CB-2446DAF5B71E}" type="parTrans" cxnId="{0B93A493-8A0F-41F4-AC63-D6D57991AFA1}">
      <dgm:prSet/>
      <dgm:spPr/>
      <dgm:t>
        <a:bodyPr/>
        <a:lstStyle/>
        <a:p>
          <a:endParaRPr lang="uk-UA"/>
        </a:p>
      </dgm:t>
    </dgm:pt>
    <dgm:pt modelId="{73305F90-7E93-4567-81EA-827FBE485FAD}" type="sibTrans" cxnId="{0B93A493-8A0F-41F4-AC63-D6D57991AFA1}">
      <dgm:prSet/>
      <dgm:spPr/>
      <dgm:t>
        <a:bodyPr/>
        <a:lstStyle/>
        <a:p>
          <a:endParaRPr lang="uk-UA"/>
        </a:p>
      </dgm:t>
    </dgm:pt>
    <dgm:pt modelId="{BAD4D0EF-07F9-42EF-BF38-D0AA633EB48A}">
      <dgm:prSet custT="1"/>
      <dgm:spPr/>
      <dgm:t>
        <a:bodyPr/>
        <a:lstStyle/>
        <a:p>
          <a:pPr algn="just" rtl="0"/>
          <a:r>
            <a:rPr lang="uk-UA" sz="2600" dirty="0">
              <a:latin typeface="Times New Roman" pitchFamily="18" charset="0"/>
              <a:cs typeface="Times New Roman" pitchFamily="18" charset="0"/>
            </a:rPr>
            <a:t>2. На електронну пошту: </a:t>
          </a:r>
          <a:r>
            <a:rPr lang="en-US" sz="2600" dirty="0">
              <a:latin typeface="Times New Roman" pitchFamily="18" charset="0"/>
              <a:cs typeface="Times New Roman" pitchFamily="18" charset="0"/>
            </a:rPr>
            <a:t>zhannaandreeva95@ukr.net</a:t>
          </a:r>
          <a:endParaRPr lang="uk-UA" sz="2600" dirty="0">
            <a:latin typeface="Times New Roman" pitchFamily="18" charset="0"/>
            <a:cs typeface="Times New Roman" pitchFamily="18" charset="0"/>
          </a:endParaRPr>
        </a:p>
      </dgm:t>
    </dgm:pt>
    <dgm:pt modelId="{8D4AF0C9-CF04-4279-A683-2E4F85CA8BF9}" type="parTrans" cxnId="{6C85860B-594B-4727-86F0-F966FA7BBE21}">
      <dgm:prSet/>
      <dgm:spPr/>
      <dgm:t>
        <a:bodyPr/>
        <a:lstStyle/>
        <a:p>
          <a:endParaRPr lang="uk-UA"/>
        </a:p>
      </dgm:t>
    </dgm:pt>
    <dgm:pt modelId="{C6B3E569-6FD8-4AE0-A2D6-9AB0E5BFB2EB}" type="sibTrans" cxnId="{6C85860B-594B-4727-86F0-F966FA7BBE21}">
      <dgm:prSet/>
      <dgm:spPr/>
      <dgm:t>
        <a:bodyPr/>
        <a:lstStyle/>
        <a:p>
          <a:endParaRPr lang="uk-UA"/>
        </a:p>
      </dgm:t>
    </dgm:pt>
    <dgm:pt modelId="{624AB5E0-4898-4929-8359-C2D1A32298CE}">
      <dgm:prSet custT="1"/>
      <dgm:spPr/>
      <dgm:t>
        <a:bodyPr/>
        <a:lstStyle/>
        <a:p>
          <a:pPr algn="just" rtl="0"/>
          <a:r>
            <a:rPr lang="uk-UA" sz="2600" dirty="0">
              <a:latin typeface="Times New Roman" pitchFamily="18" charset="0"/>
              <a:cs typeface="Times New Roman" pitchFamily="18" charset="0"/>
            </a:rPr>
            <a:t>3. На </a:t>
          </a:r>
          <a:r>
            <a:rPr lang="uk-UA" sz="2600" dirty="0" err="1">
              <a:latin typeface="Times New Roman" pitchFamily="18" charset="0"/>
              <a:cs typeface="Times New Roman" pitchFamily="18" charset="0"/>
            </a:rPr>
            <a:t>Вайбер</a:t>
          </a:r>
          <a:r>
            <a:rPr lang="uk-UA" sz="2600" dirty="0">
              <a:latin typeface="Times New Roman" pitchFamily="18" charset="0"/>
              <a:cs typeface="Times New Roman" pitchFamily="18" charset="0"/>
            </a:rPr>
            <a:t> за номером: 0984971546</a:t>
          </a:r>
        </a:p>
      </dgm:t>
    </dgm:pt>
    <dgm:pt modelId="{FC6819A8-2A11-4A98-92F5-8885DE54A173}" type="parTrans" cxnId="{6D6C8210-EA39-4A90-BFA8-AECA29B5342E}">
      <dgm:prSet/>
      <dgm:spPr/>
      <dgm:t>
        <a:bodyPr/>
        <a:lstStyle/>
        <a:p>
          <a:endParaRPr lang="uk-UA"/>
        </a:p>
      </dgm:t>
    </dgm:pt>
    <dgm:pt modelId="{80A8B01A-14B1-4285-B8F5-3ADE4D32B326}" type="sibTrans" cxnId="{6D6C8210-EA39-4A90-BFA8-AECA29B5342E}">
      <dgm:prSet/>
      <dgm:spPr/>
      <dgm:t>
        <a:bodyPr/>
        <a:lstStyle/>
        <a:p>
          <a:endParaRPr lang="uk-UA"/>
        </a:p>
      </dgm:t>
    </dgm:pt>
    <dgm:pt modelId="{EEF4716B-F1C8-439D-8254-265ADF32D061}">
      <dgm:prSet custT="1"/>
      <dgm:spPr/>
      <dgm:t>
        <a:bodyPr/>
        <a:lstStyle/>
        <a:p>
          <a:pPr algn="just" rtl="0"/>
          <a:r>
            <a:rPr lang="uk-UA" sz="2600" b="1" i="1" u="sng" dirty="0">
              <a:latin typeface="Times New Roman" pitchFamily="18" charset="0"/>
              <a:cs typeface="Times New Roman" pitchFamily="18" charset="0"/>
            </a:rPr>
            <a:t>УВАГА!!! </a:t>
          </a:r>
          <a:r>
            <a:rPr lang="uk-UA" sz="2600" b="1" i="1" u="sng" dirty="0" err="1">
              <a:latin typeface="Times New Roman" pitchFamily="18" charset="0"/>
              <a:cs typeface="Times New Roman" pitchFamily="18" charset="0"/>
            </a:rPr>
            <a:t>Обов</a:t>
          </a:r>
          <a:r>
            <a:rPr lang="en-US" sz="2600" b="1" i="1" u="sng" dirty="0">
              <a:latin typeface="Times New Roman" pitchFamily="18" charset="0"/>
              <a:cs typeface="Times New Roman" pitchFamily="18" charset="0"/>
            </a:rPr>
            <a:t>’</a:t>
          </a:r>
          <a:r>
            <a:rPr lang="uk-UA" sz="2600" b="1" i="1" u="sng" dirty="0" err="1">
              <a:latin typeface="Times New Roman" pitchFamily="18" charset="0"/>
              <a:cs typeface="Times New Roman" pitchFamily="18" charset="0"/>
            </a:rPr>
            <a:t>язково</a:t>
          </a:r>
          <a:r>
            <a:rPr lang="uk-UA" sz="2600" b="1" i="1" u="sng" dirty="0">
              <a:latin typeface="Times New Roman" pitchFamily="18" charset="0"/>
              <a:cs typeface="Times New Roman" pitchFamily="18" charset="0"/>
            </a:rPr>
            <a:t> вказуйте прізвище та клас!</a:t>
          </a:r>
        </a:p>
      </dgm:t>
    </dgm:pt>
    <dgm:pt modelId="{28CF91AD-ACA2-4EE8-A874-2B8573C63897}" type="parTrans" cxnId="{9A704DC9-D8F2-40D3-AE07-D751FCA9C802}">
      <dgm:prSet/>
      <dgm:spPr/>
      <dgm:t>
        <a:bodyPr/>
        <a:lstStyle/>
        <a:p>
          <a:endParaRPr lang="uk-UA"/>
        </a:p>
      </dgm:t>
    </dgm:pt>
    <dgm:pt modelId="{058CFCAA-0F54-4352-AA0A-7D000D6C566F}" type="sibTrans" cxnId="{9A704DC9-D8F2-40D3-AE07-D751FCA9C802}">
      <dgm:prSet/>
      <dgm:spPr/>
      <dgm:t>
        <a:bodyPr/>
        <a:lstStyle/>
        <a:p>
          <a:endParaRPr lang="uk-UA"/>
        </a:p>
      </dgm:t>
    </dgm:pt>
    <dgm:pt modelId="{5A88D756-CB16-4A5A-B323-F22248EA83E6}" type="pres">
      <dgm:prSet presAssocID="{FDAEF1C2-0A7F-4484-BCC7-A257762731BB}" presName="linear" presStyleCnt="0">
        <dgm:presLayoutVars>
          <dgm:animLvl val="lvl"/>
          <dgm:resizeHandles val="exact"/>
        </dgm:presLayoutVars>
      </dgm:prSet>
      <dgm:spPr/>
    </dgm:pt>
    <dgm:pt modelId="{CB02FB2E-F01C-4FB1-93B8-A7F9B2029BE1}" type="pres">
      <dgm:prSet presAssocID="{B4090920-0E0F-41FA-A218-402A86FFA3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5696B3-1CDD-4C13-B7A7-5F49C757F0BB}" type="pres">
      <dgm:prSet presAssocID="{73305F90-7E93-4567-81EA-827FBE485FAD}" presName="spacer" presStyleCnt="0"/>
      <dgm:spPr/>
    </dgm:pt>
    <dgm:pt modelId="{246C16E6-6583-4D94-B61E-C0EB628F1EA0}" type="pres">
      <dgm:prSet presAssocID="{BAD4D0EF-07F9-42EF-BF38-D0AA633EB4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D3CAF5-FF7B-4DB8-BCA7-FB0F0631BA0E}" type="pres">
      <dgm:prSet presAssocID="{C6B3E569-6FD8-4AE0-A2D6-9AB0E5BFB2EB}" presName="spacer" presStyleCnt="0"/>
      <dgm:spPr/>
    </dgm:pt>
    <dgm:pt modelId="{23D50738-767E-478E-A5F9-3E0B7374711F}" type="pres">
      <dgm:prSet presAssocID="{624AB5E0-4898-4929-8359-C2D1A32298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3E0E0B-03A8-429A-B1D3-9D85AABF9288}" type="pres">
      <dgm:prSet presAssocID="{80A8B01A-14B1-4285-B8F5-3ADE4D32B326}" presName="spacer" presStyleCnt="0"/>
      <dgm:spPr/>
    </dgm:pt>
    <dgm:pt modelId="{013DD0A5-6A84-4A46-92B2-78976F1EBA4D}" type="pres">
      <dgm:prSet presAssocID="{EEF4716B-F1C8-439D-8254-265ADF32D061}" presName="parentText" presStyleLbl="node1" presStyleIdx="3" presStyleCnt="4" custLinFactNeighborX="-413" custLinFactNeighborY="7509">
        <dgm:presLayoutVars>
          <dgm:chMax val="0"/>
          <dgm:bulletEnabled val="1"/>
        </dgm:presLayoutVars>
      </dgm:prSet>
      <dgm:spPr/>
    </dgm:pt>
  </dgm:ptLst>
  <dgm:cxnLst>
    <dgm:cxn modelId="{6C85860B-594B-4727-86F0-F966FA7BBE21}" srcId="{FDAEF1C2-0A7F-4484-BCC7-A257762731BB}" destId="{BAD4D0EF-07F9-42EF-BF38-D0AA633EB48A}" srcOrd="1" destOrd="0" parTransId="{8D4AF0C9-CF04-4279-A683-2E4F85CA8BF9}" sibTransId="{C6B3E569-6FD8-4AE0-A2D6-9AB0E5BFB2EB}"/>
    <dgm:cxn modelId="{66AF8C0E-04E0-49BA-B51E-64E77DC19E47}" type="presOf" srcId="{FDAEF1C2-0A7F-4484-BCC7-A257762731BB}" destId="{5A88D756-CB16-4A5A-B323-F22248EA83E6}" srcOrd="0" destOrd="0" presId="urn:microsoft.com/office/officeart/2005/8/layout/vList2"/>
    <dgm:cxn modelId="{6D6C8210-EA39-4A90-BFA8-AECA29B5342E}" srcId="{FDAEF1C2-0A7F-4484-BCC7-A257762731BB}" destId="{624AB5E0-4898-4929-8359-C2D1A32298CE}" srcOrd="2" destOrd="0" parTransId="{FC6819A8-2A11-4A98-92F5-8885DE54A173}" sibTransId="{80A8B01A-14B1-4285-B8F5-3ADE4D32B326}"/>
    <dgm:cxn modelId="{A3EFDC13-84C2-42CE-B2A3-14E26D39034F}" type="presOf" srcId="{EEF4716B-F1C8-439D-8254-265ADF32D061}" destId="{013DD0A5-6A84-4A46-92B2-78976F1EBA4D}" srcOrd="0" destOrd="0" presId="urn:microsoft.com/office/officeart/2005/8/layout/vList2"/>
    <dgm:cxn modelId="{8468273A-3BFE-4A51-AFD5-71665235657B}" type="presOf" srcId="{BAD4D0EF-07F9-42EF-BF38-D0AA633EB48A}" destId="{246C16E6-6583-4D94-B61E-C0EB628F1EA0}" srcOrd="0" destOrd="0" presId="urn:microsoft.com/office/officeart/2005/8/layout/vList2"/>
    <dgm:cxn modelId="{0B93A493-8A0F-41F4-AC63-D6D57991AFA1}" srcId="{FDAEF1C2-0A7F-4484-BCC7-A257762731BB}" destId="{B4090920-0E0F-41FA-A218-402A86FFA3A3}" srcOrd="0" destOrd="0" parTransId="{F40C92A8-61F4-47DC-95CB-2446DAF5B71E}" sibTransId="{73305F90-7E93-4567-81EA-827FBE485FAD}"/>
    <dgm:cxn modelId="{9A704DC9-D8F2-40D3-AE07-D751FCA9C802}" srcId="{FDAEF1C2-0A7F-4484-BCC7-A257762731BB}" destId="{EEF4716B-F1C8-439D-8254-265ADF32D061}" srcOrd="3" destOrd="0" parTransId="{28CF91AD-ACA2-4EE8-A874-2B8573C63897}" sibTransId="{058CFCAA-0F54-4352-AA0A-7D000D6C566F}"/>
    <dgm:cxn modelId="{668289D6-716F-40F9-9D60-DEB5CECDCDDB}" type="presOf" srcId="{624AB5E0-4898-4929-8359-C2D1A32298CE}" destId="{23D50738-767E-478E-A5F9-3E0B7374711F}" srcOrd="0" destOrd="0" presId="urn:microsoft.com/office/officeart/2005/8/layout/vList2"/>
    <dgm:cxn modelId="{6C26FFF6-5F8A-4209-AA89-88AC4596B62F}" type="presOf" srcId="{B4090920-0E0F-41FA-A218-402A86FFA3A3}" destId="{CB02FB2E-F01C-4FB1-93B8-A7F9B2029BE1}" srcOrd="0" destOrd="0" presId="urn:microsoft.com/office/officeart/2005/8/layout/vList2"/>
    <dgm:cxn modelId="{1780D232-2319-4D6E-AB9B-D803B0616215}" type="presParOf" srcId="{5A88D756-CB16-4A5A-B323-F22248EA83E6}" destId="{CB02FB2E-F01C-4FB1-93B8-A7F9B2029BE1}" srcOrd="0" destOrd="0" presId="urn:microsoft.com/office/officeart/2005/8/layout/vList2"/>
    <dgm:cxn modelId="{C7FF0E34-2120-41CF-B65B-487E2B5A5B7E}" type="presParOf" srcId="{5A88D756-CB16-4A5A-B323-F22248EA83E6}" destId="{365696B3-1CDD-4C13-B7A7-5F49C757F0BB}" srcOrd="1" destOrd="0" presId="urn:microsoft.com/office/officeart/2005/8/layout/vList2"/>
    <dgm:cxn modelId="{4755AEC6-9719-4026-B126-F166DC39FC35}" type="presParOf" srcId="{5A88D756-CB16-4A5A-B323-F22248EA83E6}" destId="{246C16E6-6583-4D94-B61E-C0EB628F1EA0}" srcOrd="2" destOrd="0" presId="urn:microsoft.com/office/officeart/2005/8/layout/vList2"/>
    <dgm:cxn modelId="{478B09DA-9B0C-4432-AB62-113AD21C72A8}" type="presParOf" srcId="{5A88D756-CB16-4A5A-B323-F22248EA83E6}" destId="{3AD3CAF5-FF7B-4DB8-BCA7-FB0F0631BA0E}" srcOrd="3" destOrd="0" presId="urn:microsoft.com/office/officeart/2005/8/layout/vList2"/>
    <dgm:cxn modelId="{4F4E3217-E896-4267-8AC2-DED00027D344}" type="presParOf" srcId="{5A88D756-CB16-4A5A-B323-F22248EA83E6}" destId="{23D50738-767E-478E-A5F9-3E0B7374711F}" srcOrd="4" destOrd="0" presId="urn:microsoft.com/office/officeart/2005/8/layout/vList2"/>
    <dgm:cxn modelId="{4A1588DF-360E-4EB8-BE15-DAC54E18B477}" type="presParOf" srcId="{5A88D756-CB16-4A5A-B323-F22248EA83E6}" destId="{E73E0E0B-03A8-429A-B1D3-9D85AABF9288}" srcOrd="5" destOrd="0" presId="urn:microsoft.com/office/officeart/2005/8/layout/vList2"/>
    <dgm:cxn modelId="{1E0B8389-4977-4879-8F5F-0D5A3CF5EB94}" type="presParOf" srcId="{5A88D756-CB16-4A5A-B323-F22248EA83E6}" destId="{013DD0A5-6A84-4A46-92B2-78976F1EBA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FB2E-F01C-4FB1-93B8-A7F9B2029BE1}">
      <dsp:nvSpPr>
        <dsp:cNvPr id="0" name=""/>
        <dsp:cNvSpPr/>
      </dsp:nvSpPr>
      <dsp:spPr>
        <a:xfrm>
          <a:off x="107997" y="4842545"/>
          <a:ext cx="8496973" cy="7389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just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Розминаємо пасту та рівномірно наносимо тонким шаром на скло (пластик). Розгладжуємо поверхню, вирівнюємо по кутках. </a:t>
          </a:r>
        </a:p>
      </dsp:txBody>
      <dsp:txXfrm>
        <a:off x="144068" y="4878616"/>
        <a:ext cx="8424831" cy="666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3D045-CB8B-5D46-B0D4-C1A9887F2D5C}">
      <dsp:nvSpPr>
        <dsp:cNvPr id="0" name=""/>
        <dsp:cNvSpPr/>
      </dsp:nvSpPr>
      <dsp:spPr>
        <a:xfrm>
          <a:off x="126076" y="4392493"/>
          <a:ext cx="8388888" cy="938503"/>
        </a:xfrm>
        <a:prstGeom prst="roundRect">
          <a:avLst/>
        </a:prstGeom>
        <a:solidFill>
          <a:schemeClr val="accent3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Скачуємо із пасти шарики. </a:t>
          </a:r>
          <a:r>
            <a:rPr lang="uk-UA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Викладуємо</a:t>
          </a:r>
          <a:r>
            <a:rPr lang="uk-U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шарики по формі виноградинок. </a:t>
          </a:r>
          <a:r>
            <a:rPr lang="uk-UA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Прикладуємо</a:t>
          </a:r>
          <a:r>
            <a:rPr lang="uk-U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uk-UA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плотніше</a:t>
          </a:r>
          <a:r>
            <a:rPr lang="uk-U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так як після висихання паста зменшується. </a:t>
          </a:r>
          <a:endParaRPr lang="ru-UA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890" y="4438307"/>
        <a:ext cx="8297260" cy="846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3D045-CB8B-5D46-B0D4-C1A9887F2D5C}">
      <dsp:nvSpPr>
        <dsp:cNvPr id="0" name=""/>
        <dsp:cNvSpPr/>
      </dsp:nvSpPr>
      <dsp:spPr>
        <a:xfrm>
          <a:off x="216013" y="4392493"/>
          <a:ext cx="8209015" cy="1009741"/>
        </a:xfrm>
        <a:prstGeom prst="roundRect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Робимо вусика та листочки. За допомогою ножа для папіру (або стеків) деталізуємо листочки,роблячи їх більш реалістичнішими.</a:t>
          </a:r>
        </a:p>
      </dsp:txBody>
      <dsp:txXfrm>
        <a:off x="265304" y="4441784"/>
        <a:ext cx="8110433" cy="911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3D045-CB8B-5D46-B0D4-C1A9887F2D5C}">
      <dsp:nvSpPr>
        <dsp:cNvPr id="0" name=""/>
        <dsp:cNvSpPr/>
      </dsp:nvSpPr>
      <dsp:spPr>
        <a:xfrm>
          <a:off x="54057" y="4536498"/>
          <a:ext cx="8532926" cy="784738"/>
        </a:xfrm>
        <a:prstGeom prst="roundRect">
          <a:avLst/>
        </a:prstGeom>
        <a:solidFill>
          <a:schemeClr val="accent4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Даємо просохнути кілька днів.</a:t>
          </a:r>
        </a:p>
      </dsp:txBody>
      <dsp:txXfrm>
        <a:off x="92365" y="4574806"/>
        <a:ext cx="8456310" cy="708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FB2E-F01C-4FB1-93B8-A7F9B2029BE1}">
      <dsp:nvSpPr>
        <dsp:cNvPr id="0" name=""/>
        <dsp:cNvSpPr/>
      </dsp:nvSpPr>
      <dsp:spPr>
        <a:xfrm>
          <a:off x="0" y="4895"/>
          <a:ext cx="8712968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У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Human</a:t>
          </a:r>
          <a:endParaRPr lang="uk-UA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58" y="61553"/>
        <a:ext cx="8599652" cy="1047324"/>
      </dsp:txXfrm>
    </dsp:sp>
    <dsp:sp modelId="{246C16E6-6583-4D94-B61E-C0EB628F1EA0}">
      <dsp:nvSpPr>
        <dsp:cNvPr id="0" name=""/>
        <dsp:cNvSpPr/>
      </dsp:nvSpPr>
      <dsp:spPr>
        <a:xfrm>
          <a:off x="0" y="1344095"/>
          <a:ext cx="8712968" cy="1160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>
              <a:latin typeface="Times New Roman" pitchFamily="18" charset="0"/>
              <a:cs typeface="Times New Roman" pitchFamily="18" charset="0"/>
            </a:rPr>
            <a:t>2. На електронну пошту: </a:t>
          </a:r>
          <a:r>
            <a:rPr lang="en-US" sz="2600" kern="1200" dirty="0">
              <a:latin typeface="Times New Roman" pitchFamily="18" charset="0"/>
              <a:cs typeface="Times New Roman" pitchFamily="18" charset="0"/>
            </a:rPr>
            <a:t>zhannaandreeva95@ukr.net</a:t>
          </a:r>
          <a:endParaRPr lang="uk-UA" sz="2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6658" y="1400753"/>
        <a:ext cx="8599652" cy="1047324"/>
      </dsp:txXfrm>
    </dsp:sp>
    <dsp:sp modelId="{23D50738-767E-478E-A5F9-3E0B7374711F}">
      <dsp:nvSpPr>
        <dsp:cNvPr id="0" name=""/>
        <dsp:cNvSpPr/>
      </dsp:nvSpPr>
      <dsp:spPr>
        <a:xfrm>
          <a:off x="0" y="2683295"/>
          <a:ext cx="8712968" cy="1160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>
              <a:latin typeface="Times New Roman" pitchFamily="18" charset="0"/>
              <a:cs typeface="Times New Roman" pitchFamily="18" charset="0"/>
            </a:rPr>
            <a:t>3. На </a:t>
          </a:r>
          <a:r>
            <a:rPr lang="uk-UA" sz="2600" kern="1200" dirty="0" err="1">
              <a:latin typeface="Times New Roman" pitchFamily="18" charset="0"/>
              <a:cs typeface="Times New Roman" pitchFamily="18" charset="0"/>
            </a:rPr>
            <a:t>Вайбер</a:t>
          </a:r>
          <a:r>
            <a:rPr lang="uk-UA" sz="2600" kern="1200" dirty="0">
              <a:latin typeface="Times New Roman" pitchFamily="18" charset="0"/>
              <a:cs typeface="Times New Roman" pitchFamily="18" charset="0"/>
            </a:rPr>
            <a:t> за номером: 0984971546</a:t>
          </a:r>
        </a:p>
      </dsp:txBody>
      <dsp:txXfrm>
        <a:off x="56658" y="2739953"/>
        <a:ext cx="8599652" cy="1047324"/>
      </dsp:txXfrm>
    </dsp:sp>
    <dsp:sp modelId="{013DD0A5-6A84-4A46-92B2-78976F1EBA4D}">
      <dsp:nvSpPr>
        <dsp:cNvPr id="0" name=""/>
        <dsp:cNvSpPr/>
      </dsp:nvSpPr>
      <dsp:spPr>
        <a:xfrm>
          <a:off x="0" y="4027392"/>
          <a:ext cx="8712968" cy="1160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b="1" i="1" u="sng" kern="1200" dirty="0">
              <a:latin typeface="Times New Roman" pitchFamily="18" charset="0"/>
              <a:cs typeface="Times New Roman" pitchFamily="18" charset="0"/>
            </a:rPr>
            <a:t>УВАГА!!! </a:t>
          </a:r>
          <a:r>
            <a:rPr lang="uk-UA" sz="2600" b="1" i="1" u="sng" kern="1200" dirty="0" err="1">
              <a:latin typeface="Times New Roman" pitchFamily="18" charset="0"/>
              <a:cs typeface="Times New Roman" pitchFamily="18" charset="0"/>
            </a:rPr>
            <a:t>Обов</a:t>
          </a:r>
          <a:r>
            <a:rPr lang="en-US" sz="2600" b="1" i="1" u="sng" kern="1200" dirty="0">
              <a:latin typeface="Times New Roman" pitchFamily="18" charset="0"/>
              <a:cs typeface="Times New Roman" pitchFamily="18" charset="0"/>
            </a:rPr>
            <a:t>’</a:t>
          </a:r>
          <a:r>
            <a:rPr lang="uk-UA" sz="2600" b="1" i="1" u="sng" kern="1200" dirty="0" err="1">
              <a:latin typeface="Times New Roman" pitchFamily="18" charset="0"/>
              <a:cs typeface="Times New Roman" pitchFamily="18" charset="0"/>
            </a:rPr>
            <a:t>язково</a:t>
          </a:r>
          <a:r>
            <a:rPr lang="uk-UA" sz="2600" b="1" i="1" u="sng" kern="1200" dirty="0">
              <a:latin typeface="Times New Roman" pitchFamily="18" charset="0"/>
              <a:cs typeface="Times New Roman" pitchFamily="18" charset="0"/>
            </a:rPr>
            <a:t> вказуйте прізвище та клас!</a:t>
          </a:r>
        </a:p>
      </dsp:txBody>
      <dsp:txXfrm>
        <a:off x="56658" y="4084050"/>
        <a:ext cx="8599652" cy="104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20.10.21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6543" y="576064"/>
            <a:ext cx="4593652" cy="3033192"/>
          </a:xfrm>
        </p:spPr>
        <p:txBody>
          <a:bodyPr>
            <a:noAutofit/>
            <a:scene3d>
              <a:camera prst="orthographicFront"/>
              <a:lightRig rig="soft" dir="t"/>
            </a:scene3d>
            <a:sp3d extrusionH="57150" prstMaterial="dkEdge">
              <a:bevelT w="25400" h="25400" prst="angle"/>
              <a:bevelB w="57150" h="38100" prst="artDeco"/>
              <a:extrusionClr>
                <a:srgbClr val="7030A0"/>
              </a:extrusionClr>
            </a:sp3d>
          </a:bodyPr>
          <a:lstStyle/>
          <a:p>
            <a:pPr algn="ctr"/>
            <a:r>
              <a:rPr lang="uk-UA" sz="25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Трудове навчання </a:t>
            </a:r>
            <a:br>
              <a:rPr lang="uk-UA" sz="25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5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5-А,Б клас</a:t>
            </a:r>
            <a:b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проектної діяльності №2: </a:t>
            </a:r>
            <a:r>
              <a:rPr lang="uk-UA" sz="23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картина на стіну з пап</a:t>
            </a:r>
            <a:r>
              <a:rPr lang="en-US" sz="23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3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маше</a:t>
            </a:r>
            <a:br>
              <a:rPr lang="ru-UA" sz="23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: виготовлення виробів з пап</a:t>
            </a:r>
            <a:r>
              <a:rPr lang="en-US" sz="2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маше пасти.</a:t>
            </a:r>
            <a:r>
              <a:rPr lang="ru-UA" sz="2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UA" sz="25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Урок №2</a:t>
            </a:r>
            <a:endParaRPr lang="uk-UA" sz="25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3D109-992A-4243-8590-D3BDA804F395}"/>
              </a:ext>
            </a:extLst>
          </p:cNvPr>
          <p:cNvSpPr txBox="1"/>
          <p:nvPr/>
        </p:nvSpPr>
        <p:spPr>
          <a:xfrm>
            <a:off x="5571483" y="6241467"/>
            <a:ext cx="3572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25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Вчитель:Андрєєва Ж.В.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BBDD18-2AEB-624D-A77A-25ED67272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43082"/>
            <a:ext cx="5066736" cy="2636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57CDD3-9CF6-4A44-87C3-9614EC225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32" y="2918670"/>
            <a:ext cx="4120567" cy="29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FB6D92-213D-9540-8B42-7B26EA4E8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737" y="187610"/>
            <a:ext cx="3852000" cy="2677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Матеріали:</a:t>
            </a:r>
          </a:p>
          <a:p>
            <a:pPr marL="109728" indent="0" algn="ctr">
              <a:buNone/>
            </a:pPr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Фоторамка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з пластиковою або скляною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підложкою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. Це буде основа.</a:t>
            </a: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2. Фарби: акрил або гуаш.</a:t>
            </a: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3. Синтетичні пензлики.</a:t>
            </a: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Папьє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маше паста.</a:t>
            </a:r>
          </a:p>
          <a:p>
            <a:pPr algn="just"/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pPr algn="ctr"/>
            <a:r>
              <a:rPr lang="uk-UA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Рецепт пасти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7606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 мисочку </a:t>
            </a:r>
            <a:r>
              <a:rPr lang="uk-UA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нарвіть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туалетний папір.</a:t>
            </a:r>
            <a:endParaRPr lang="ru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Залийте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окропом, повністю.</a:t>
            </a:r>
            <a:endParaRPr lang="ru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Дайте охолонути.</a:t>
            </a:r>
            <a:endParaRPr lang="ru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Міксером чи виделкою </a:t>
            </a:r>
            <a:r>
              <a:rPr lang="uk-UA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розімніть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Відіжміть масу, великим рушником або ганчіркою.</a:t>
            </a:r>
            <a:endParaRPr lang="ru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Додайте клей ПВА. Перемішуйте до однорідної маси.</a:t>
            </a:r>
            <a:endParaRPr lang="ru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053619"/>
              </p:ext>
            </p:extLst>
          </p:nvPr>
        </p:nvGraphicFramePr>
        <p:xfrm>
          <a:off x="215516" y="1129606"/>
          <a:ext cx="8712968" cy="561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116632"/>
            <a:ext cx="6131024" cy="1012974"/>
          </a:xfrm>
        </p:spPr>
        <p:txBody>
          <a:bodyPr>
            <a:normAutofit/>
          </a:bodyPr>
          <a:lstStyle/>
          <a:p>
            <a:pPr algn="ctr"/>
            <a:r>
              <a:rPr lang="uk-UA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Поетапність роботи</a:t>
            </a:r>
            <a:endParaRPr lang="uk-UA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1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927355"/>
              </p:ext>
            </p:extLst>
          </p:nvPr>
        </p:nvGraphicFramePr>
        <p:xfrm>
          <a:off x="251520" y="1268760"/>
          <a:ext cx="867696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116632"/>
            <a:ext cx="6131024" cy="1012974"/>
          </a:xfrm>
        </p:spPr>
        <p:txBody>
          <a:bodyPr>
            <a:normAutofit/>
          </a:bodyPr>
          <a:lstStyle/>
          <a:p>
            <a:pPr algn="ctr"/>
            <a:r>
              <a:rPr lang="uk-UA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Поетапність роботи</a:t>
            </a:r>
            <a:endParaRPr lang="uk-UA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8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187799"/>
              </p:ext>
            </p:extLst>
          </p:nvPr>
        </p:nvGraphicFramePr>
        <p:xfrm>
          <a:off x="251520" y="1268760"/>
          <a:ext cx="867696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116632"/>
            <a:ext cx="6131024" cy="1012974"/>
          </a:xfrm>
        </p:spPr>
        <p:txBody>
          <a:bodyPr>
            <a:normAutofit/>
          </a:bodyPr>
          <a:lstStyle/>
          <a:p>
            <a:pPr algn="ctr"/>
            <a:r>
              <a:rPr lang="uk-UA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Поетапність роботи</a:t>
            </a:r>
            <a:endParaRPr lang="uk-UA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682680"/>
              </p:ext>
            </p:extLst>
          </p:nvPr>
        </p:nvGraphicFramePr>
        <p:xfrm>
          <a:off x="251520" y="1268760"/>
          <a:ext cx="867696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116632"/>
            <a:ext cx="6131024" cy="1012974"/>
          </a:xfrm>
        </p:spPr>
        <p:txBody>
          <a:bodyPr>
            <a:normAutofit/>
          </a:bodyPr>
          <a:lstStyle/>
          <a:p>
            <a:pPr algn="ctr"/>
            <a:r>
              <a:rPr lang="uk-UA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Поетапність роботи</a:t>
            </a:r>
            <a:endParaRPr lang="uk-UA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6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291225"/>
              </p:ext>
            </p:extLst>
          </p:nvPr>
        </p:nvGraphicFramePr>
        <p:xfrm>
          <a:off x="251520" y="1481328"/>
          <a:ext cx="8712968" cy="51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</a:t>
            </a:r>
            <a:r>
              <a:rPr lang="en-US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b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 процесу вашої роботи надсилайте:</a:t>
            </a:r>
            <a:endParaRPr lang="uk-UA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246</TotalTime>
  <Words>254</Words>
  <Application>Microsoft Macintosh PowerPoint</Application>
  <PresentationFormat>Экран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Lucida Sans Unicode</vt:lpstr>
      <vt:lpstr>Times New Roman</vt:lpstr>
      <vt:lpstr>Verdana</vt:lpstr>
      <vt:lpstr>Wingdings 2</vt:lpstr>
      <vt:lpstr>Wingdings 3</vt:lpstr>
      <vt:lpstr>Открытая</vt:lpstr>
      <vt:lpstr>Трудове навчання  5-А,Б клас Об’єкт проектної діяльності №2: картина на стіну з пап’є маше Технологія : виготовлення виробів з пап’є маше пасти.  Урок №2</vt:lpstr>
      <vt:lpstr>Презентация PowerPoint</vt:lpstr>
      <vt:lpstr>Рецепт пасти</vt:lpstr>
      <vt:lpstr>Поетапність роботи</vt:lpstr>
      <vt:lpstr>Поетапність роботи</vt:lpstr>
      <vt:lpstr>Поетапність роботи</vt:lpstr>
      <vt:lpstr>Поетапність роботи</vt:lpstr>
      <vt:lpstr>Фото/відео процесу вашої роботи надсилайте: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zhannaandre95@gmail.com</cp:lastModifiedBy>
  <cp:revision>24</cp:revision>
  <dcterms:created xsi:type="dcterms:W3CDTF">2016-04-21T15:18:32Z</dcterms:created>
  <dcterms:modified xsi:type="dcterms:W3CDTF">2021-10-20T06:17:25Z</dcterms:modified>
</cp:coreProperties>
</file>