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txt" ContentType="application/tx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85C1EB5-D2C7-4E04-983B-A7E26CDAB8D2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media/image2.txt>GIF89a,&#65533; &#65533;&#65533;                            !  9 ! -  ) ) 9 1 9 9! &1  !! )) )91% 11 999199))9199!  )  %1  9  0 ))15 +&&-:"+99 R l B  J 
A R  R Z  J1 J9B9V?J1 c  k  c s  { =B  BB JJ RR ZZBB kZ cc kk {c ss {s {{ss{scckkcc{{9KG>Hx3zzB  J  KZ  Z B! R) W1 k  s  {  u6 VV QC$^F9gJko px{{ RNEZ^Z\pLiRJ{NN{ZJ{ZZkcZ{cZcccbssk{{usp{{{  &#65533; &#65533;  &#65533;  &#65533;  &#65533;  &#65533;  &#65533;  &#65533; c&#65533; s&#65533; &#65533;  &#65533;  &#65533;  &#65533;  &#65533;  &#65533;  &#65533;  &#65533;  &#65533;{ &#65533;  &#65533;  &#65533;  &#65533;  &#65533;  &#65533;  &#65533;  &#65533;  &#65533;  &#65533;&#65533; &#65533;&#65533; &#65533;&#65533; &#65533;&#65533; &#65533;&#65533; &#65533;&#65533; &#65533;&#65533; &#65533;&#65533;&#65533;&#65533;(&#65533;&#65533; &#65533;&#65533; &#65533;&#65533; &#65533;&#65533; &#65533;&#65533; &#65533;&#65533; &#65533;&#65533; &#65533;&#65533; &#65533;&#65533; &#65533;&#65533;i&#65533;&#65533;&#65533;  &#65533;&#65533;  &#65533;9 &#65533;''&#65533;&#65533;  &#65533; &#65533;&#65533;  &#65533;  &#65533;B &#65533;B &#65533;B &#65533;J &#65533;R &#65533;tS&#65533;{w&#65533;  &#65533;  &#65533;  &#65533;  &#65533;  &#65533; &#65533;  &#65533;  &#65533;  &#65533;&#65533; &#65533;&#65533; &#65533;&#65533; &#65533;&#65533; &#65533;&#65533;U&#65533;&#65533;V&#65533;&#65533;c&#159;m&#65533;&#65533; &#65533;&#65533; &#65533;&#65533; &#65533;&#65533; &#65533;&#65533; &#65533;&#65533; &#65533;&#65533; &#65533;&#65533;k&#65533;&#65533;k&#65533;&#65533;s&#65533;&#65533;s&#65533;&#65533;{&#65533;&#65533;{&#65533;&#65533;&#65533;&#65533;&#65533;&#65533;&#65533;&#65533;&#65533;&#65533;&#65533;&#65533;&#65533;&#65533;&#65533;&#65533;&#65533;&#65533;&#65533;&#65533;&#65533;&#65533;&#65533;&#65533;&#65533;&#65533;&#65533;&#65533;&#65533;&#65533;&#65533;&#65533;&#65533;&#65533;&#65533;&#65533;&#65533;&#65533;&#65533;&#1436;&#65533;&#1957;&#65533;&#64340;&#64852;&#65533;&#65533;&#65533;&#65533;&#65533;&#65533;&#65533;&#65533;&#65533;&#65533;&#65533;&#65533;&#65533;&#65533;&#65533;&#65533;&#65533;&#65533;&#65533;&#65533;&#65533;&#65533;&#65533;&#65533;&#65533;&#65533;&#65533;&#65533;&#65533;&#65533;&#65533;&#65533;&#65533;&#65533;&#65533;&#65533;!&#65533;NETSCAPE2.0   !&#65533; &#65533; ,    ,&#65533;  &#65533; c	H&#65533;&#65533;&#65533;&#65533;*\&#560;&#65533;&#199;#J&#65533;H&#65533;&#65533;&#331;3j&#65533;&#561;&#65533;&#463; C&#65533;I&#65533;&#65533;&#595;(S&#65533;\&#626;&#65533;&#727;0c&#668;I&#65533;&#65533;&#859;8s&#65533;&#65533;&#627;&#65533;&#991;;M	`&#132;&#65533;&#1123;&#65533; &#65533;&#65533;&#65533;iQ:D   `&#65533;U&#65533;M&#65533;0&#1654;&#65533;&#65533;&#1519; &#65533;&#65533;l&#65533;&#65533;i&#1321;U&#362;}&#65533;uk&#1519;^&#238;&#65533;	&#65533;&#65533;[n]&#65533;ncb
&&#65533;&M&#65533;f&#65533;&#65533;Sp&#489;u&#65533;~u&#65533;bn&#806; +&#65533;C&#65533;&#65533;'&#65533;&#65533;&#65533;&#929;m[4&#65533;Me&#65533;&#65533;&#65533;&#65533;&#65533;&#65533;&#65533;P&#65533;T&#65533;&#65533;&#65533;&#65533;dn `&#65533;
&#65533;a&#65533;&#65533;>&#65533;&#65533;K&#65533;&#65533;&#65533;&#65533;`e&#65533;l&#65533;z&#65533;&#1502;&#65533;&#65533;T&#65533;%&#65533;&#65533;&#65533;R&#65533;H&#65533;V&#65533;&#65533;J&#65533; &#65533;&#65533;&#65533;9J&#65533;&#65533;&#65533;&#65533;&#65533;A&#65533;M&#65533;&#65533;&#65533;K&#65533;&#65533;&#65533;G&#65533;&#849;&#65533;C'S&#65533;&#65533;&#65533;&#65533;&#65533;Ny&#65533;'&#65533;&#65533;~&#65533;U&#65533;&#65533;kr&#65533; &#65533;&#65533;&#65533;&#65533;j51&#65533;W&#65533;@h &#65533;&#65533;&#65533; &#65533;U&#65533;&#65533;o&#65533;%8Q*&#65533;p&#65533;&#65533;ws0!&#65533;
&#65533;&#65533;&#65533;~&#65533;m3&#65533;%e&#65533;&#65533;&#65533;	7&#1089;&#65533;1&#65533;N&#65533;!H&#65533;'&#65533;&#65533;&#65533;	dJ&#65533;L&#65533;f&#65533;{&#65533;&#65533;&#65533;&#65533;U&#65533;!\\E&#65533;b$&#65533;&#65533;&#65533;EM )a&#65533;#p&#65533;8&#65533;&#65533;!&#1440;bl&#65533;4&#1920;&#65533;%&#65533;&#65533;&#65533;cd& ~EoYd&#65533;&#65533;&#65533;&#65533;D&#65533;]] &#65533;7&#65533;xS&#65533;	&\ $Y&#1182;&#65533;&#65533;E&#65533;&#65533;&#65533;&#65533;V&#65533;8b&#65533;&#65533;AI&#65533;e &#65533;&#65533;&#65533;&)7&#65533;&#65533;	D\&#65533;&#65533;P&#65533;PNj&#65533;&#65533;&#65533;
&#65533;&#65533;&#65533;N	&#1120;Lh&#65533;&#65533;&#65533;&#65533;i&#65533;&#65533;&#65533;&#65533;Z&#65533;(U&#65533;)XSa&#65533;&#65533;E{&#65533;&#65533;&#310;4}&#65533;d&#65533;NeC&#65533;&#65533;&#65533;F&#65533;T&#65533;r&#13097;&#65533;`&#65533;&#65533;6&#65533;&#779;.&#65533;+&#65533;}wNJA&#65533;I&#65533;&#65533;T&#65533;&#65533;K
&#65533;N&#65533;H&#65533;I&#65533;&#65533;5&#65533;&#65533;[f&#65533;6&#65533;&#1246;7N&#65533;o+&#65533;&#65533;'&#65533;I9&#65533;&#65533;&#65533;2&#65533;~&#65533;&#65533;+&#65533;dq)&#65533;&#65533;=&#65533;&#65533;&#65533;8,&#65533;o&#65533;&#65533;U&#65533;&#65533;&#65533;&#65533;2&#65533;&#65533;&#65533;Z*^S&#65533;&#65533;Qf&#65533;9(&#65533;&#65533;U&#65533;&#65533;&#65533;X4Tu&#65533;Y&#65533;&#65533;9&#65533;&#65533;&#65533;&#65533;C&#65533;&#1600;&#65533;&#65533;&#65533;&#65533;&#65533;3"b*i&#65533;^&#65533;jj&#65533;E;&#1131;s&#65533;&#65533;&#65533;&#65533;E&#65533;&#65533;\f&#961;&#65533;i]&#65533;4c&#65533;&#65533;&#65533;&#65533;&#65533;&#65533;&#65533;66 &#852;&#65533;&#65533;&#65533;&#65533;{&#65533;sqC&#65533;M5&#65533;d&#65533;01&#65533;T *z&#65533;&#65533;x&#65533;nh,eEC&#65533;&#65533;piy&#65533;	p&#65533;&#65533;&#65533;6&#65533;-&#65533;&#65533;&#65533;&#65533;&#65533;f&#65533;t<&#65533;t&#65533;u[O&#65533;ftT&#65533;&#1531;y&#65533;t&#65533;}&#65533;e&#65533;XC&#65533;c&#65533;&#65533;&#65533;&#65533;&#65533;b68&#65533;&#65533;@&#65533;T&#65533;&#65533;W&#65533;l.&#65533;'	&#65533;9&#65533;&#65533;&#65533;&#65533;7;&#65533;y&#65533;S&#65533;2&#65533;/&#65533;`&cir&#65533;z&#65533;&#65533;0&#65533;qp&#65533;&#65533;>G.Sy-3Sy&#65533;+t&#65533;&#65533;&#65533;)$|&#65533;!&#65533;&#65533;&#65533;)Z&#65533;gi&#65533;&#65533;&#65533;&#65533;&#65533;+$>'&#65533;&#65533;&#65533;&#65533;v&#1121;&#65533;&#65533; &#65533;B&#65533;A {&#65533;HEL&#65533;378&#65533;SH&#65533;&#65533;&#397;h<F&#65533;&#65533;&#554;'6@&#65533;d&#65533;W<&#65533;jj&#65533;)&#65533;&#65533;Pb&#65533;&#65533;/&#65533;&#65533;Wf(&#65533;&#65533;p?:DL5&#65533;C&#65533;	q"DL&#65533;&#65533;&#65533;&#283;49&#65533;T&#65533;&#248;d&#65533;;&#65533;&#65533;E7P&#65533;Mj&#65533;A&#65533;C0&#352;&#65533;ECLH &&#65533;&#65533;N&#65533;&#65533;9T
&#65533;^U&#65533;&#65533;1oz&#65533;KDJ&#65533;&#1169;&#65533;>&#65533;P&#65533;&#65533;&#65533;&#65533;&#65533;e&#65533;&#65533;X&#65533;&#65533;^&#65533;J&#65533;&#65533;&#65533;!)&#65533;&#65533;&#65533;!f&#65533;&#65533;&#65533;@&#65533;:Rb&#65533;	&#65533;([ &#65533;&#65533;#/&#65533;&#65533;`a&#23534;&#65533;0&#65533;&#65533;&#65533;&#65533;&#65533;b"3&#65533;&#65533;&#65533;&#65533;&#65533;{&#65533;*&#65533;&#65533;&#65533;&#65533;QO&#65533;)S&#65533;10YC&#65533;&#65533;&#65533;2&#65533;3)&#65533;&#65533;&#65533;&#65533;&#65533;s&#65533;5 &#65533;P&#65533;&#864;&#65533;TH*B&#65533;	jCO&#65533;
(&#65533;s \cR`&#65533; &4%&#65533;&#65533;eLX&#65533;@&#65533;T&#65533;x&#65533;B&#65533;hI&#65533;&#65533;?&#1932;N&#65533;x(&#65533;&#65533; t&#65533;&#65533;&#65533;Nw
<&#65533;He&#65533;M&#65533;N&#65533;	&&#65533;G)p&#65533;F&#65533;YQ&#65533;rR&#65533;B&#65533;E_&#65533;&&#2714;&#65533;&#65533;6(&#65533;$X&#65533;1 &#65533; &#65533;T&#65533;rt>&#1131;&#65533;M&#65533;&#65533;):&#65533;E_&#65533;&#65533;&#65533;v&#65533;&#1193;&#65533;m @ft&#65533;&#65533;0H~&#65533;&#1635;&#65533;.&#65533;&#65533;&#65533;@&#65533;&#65533;&#65533;|&#65533;6&#65533;&#65533;&#65533;&#382;&#65533;=P&#65533;
2&#65533;C&#65533;*&#65533; &#65533;+&#65533;&#65533;&#65533;L0&#65533;L&#65533;&#65533;S+4&#65533;t&#65533;G}&#1801;&#65533;b:%W&#65533;G&#65533;T&#65533;&#1643;&#65533;&#361;<&#65533;&#65533;}&#65533;m&#65533;1&#65533;N` &#65533;&#65533;&#65533; &#65533;&#65533;:&#65533; &#65533;&#65533; &#65533;~&#65533;\&#65533;
&#65533;(+a&#65533;IK&#65533;f&&#65533;!R&#65533;9&#65533;2Kg&#65533;&#65533;*}&#65533;3`9
&#65533;&#65533;h&#65533;&#65533;&#65533;% B&#65533;'$@&#65533;g&#65533;|K_ &#65533;	&#65533;&#559;~	B&#65533;&#65533;&#65533;vR(5Hr&#65533;&#65533;J&#65533;.U2&#65533;&#65533;&#65533;k&#65533;`&#65533;U&#65533;&#65533;&#65533;2-mmSN&#65533;&#65533;v'R&#65533;WP&#65533;&#65533;&#65533;&#65533;mo' &#65533;&#65533;&#65533;W1:&#65533;&#65533;V&#65533;&#65533;&#65533;&#65533;b&#65533;&#65533;&#65533;&#65533;&#65533;TiX1&#65533;p&#65533;qW&#65533;
(&#65533;Ga&#65533;&#65533;&#22444;}&#65533;&#65533;WJ&#65533;b&#65533;&#65533;&#65533;&#65533;&#65533;}&#65533;&#1926;  &#65533;&#1900;X&#65533;&#65533;&#65533;&#65533;6A&#65533;qf&#65533;&#65533;]&#65533;J'<=&#1455;&#65533;&#65533;&#1516;&#65533;"&#65533;b
i&#65533;&#65533;&#65533;&#65533;)l!ts&#65533;qY&#1816;Y.&#65533;b&#416;&#65533;!2\ &#65533;b-&#65533;&#65533;m&#65533;&#65533;;f&#65533;&#65533;8&#403;&#65533;&#65533;&#65533;&#65533;&a&#65533;&#65533;1&#65533;&#65533;&#65533;yK*&#65533;$&#65533;&#65533;&#65533;T& &#65533;V&#65533;&#65533;T&#65533;&#65533;R]6&#65533;&#65533;"&#65533;(/
&#65533;,&#65533;&#65533;J&#65533;&#65533;&#65533;L&#65533;&#65533;s&#65533;&#65533;&#65533;5 <-]&#65533;M:3}&#65533;&#1955;&#65533;*=s&#65533;&#65533;&#65533;&#618;U&#65533;i6s$&#65533;&#1258;&#65533;FF1&#65533;ecP%&#65533;&#65533;`&#65533;&#65533;&#65533;W&#65533;^&#65533;c&#1469;&#65533;&#65533;&#65533;&#65533;&#65533;&#65533;&#65533;3&#65533;o&#65533;&#65533;&#65533;&#65533;&#65533;H&#65533;&#65533;=&#65533;)!&#65533;l`k &#65533;&#65533;]&#65533;NfH&#65533;2v;&#65533;&#65533;&#65533;7&#65533;A|o&#65533;{#&#65533;&#65533;3 &#65533;&#65533;&#53255;&#65533;&#65533;&#65533;9&#65533;3&#65533;.Z&#65533;;&#65533;&#65533;&#65533;}S%&#65533;&#65533;{$.7_&#65533; &#65533;{&#65533;&#65533;&#65533;W&#65533;2U&#65533;&#65533;&#30909;&#65533;&#321;&#65533;W&#65533;u&#65533;&#65533;-&#65533;&#65533;?&#65533;b&#65533;A&#65533;&#65533;&#65533;&#1033;n&#65533;:&#65533;S+\&#65533;
&#65533;&#65533;&#65533;&#65533;T&#65533;(N&#65533;WL6&#65533;e&#65533;&#65533;S
V&#65533;=&#65533;p&#65533;&#65533;A&#65533;>&#65533;&#65533;&#65533;&#65533; &#65533;>&#65533;&#65533; K&#65533;&#65533;&#65533;&#65533;Q&#65533;&#65533;~w&#65533;>&#65533;&#65533;&#65533;&#65533;x&#65533;&#65533;&#65533;&#65533;&#65533;&#65533;&#65533;&#65533;&#65533;
 &#65533;&#65533;&#65533;|&#65533;n&#65533;k&#65533;&#65533;,oT&#65533;&#65533;&#1163;&#65533;&#65533;O&#65533;&#1823; &#65533;&#65533;b;&#65533;&#65533;1&#65533;&#65533;+^&#65533;&#65533;&#65533;&#65533;(F&#65533;x&#1963;&#65533;m&#65533;&#65533;&#65533;&#65533;&#65533;&#65533;&#65533;&#65533;XD&#65533;&#65533;UL&#65533;&#1055;&#65533;&#65533;w&#65533;t&#1167;&#65533;&#65533;7&#65533;&#65533;&#65533;&#65533;&#65533;&#65533;&#65533;?|a
&#65533;_&#65533;Lp&#65533;&#14079;:?&#65533;&#65533;_&#65533;'&#65533;&#65533;&#65533;&#65533;G>&#65533;&#65533;&#65533; &#65533;&#543;&#65533;&#65533;&#65533;&#65533;&#65533;&#65533;&#65533;`	&#65533;~&#65533;&#65533;	&#65533;&#65533;&#65533;g~&#65533;&#65533;&#65533;~&#65533;&#65533;&#65533;Gv`&#65533;&#65533;v&#65533;&#65533;&#65533;&#1536;&#65533;U)&#65533;&#65533;&#503;&#65533;&#65533;&#65533;&x&#65533;&#65533;&#65533;&#65533;&#65533;&#65533;  &#1623;+8&#65533;&#65533; &#65533;&#65533;{&#999;j&#65533;'&#65533;&#65533; T &#65533;&#487;u&#65533;F&#65533;0
&#65533;&#65533;&#65533;K&#65533;z4&#65533;&#65533;&#65533;&#65533;+x&#65533;&#65533;|(&#65533;g&#65533;p$
fR	&#65533;0B&#65533;&#65533;&#65533;jP&#65533;G&#65533;yI}$&#65533;&#65533;W&#65533;W0(&#65533;v&#65533;&#65533;&#65533;&#65533;z&#65533;O&#65533;2&#65533; (&#65533;&#65533;&#65533;0u&#65533;/&#65533;&#65533;j&#65533;&#65533;&#65533;
&#1047;{}&#65533;*x&#65533;&#65533;&#514;rx&#65533;&#65533;&#65533;&#65533;&#65533;&#65533;R&#65533; &#65533;&#65533;@8&#65533;_ vP&#65533;W&#65533;&#65533;t&#65533;&#65533;$&#65533; {X&#65533;&#65533;X&#65533;&#65533;x&#65533;&#65533;&#65533;( &#65533;&#65533;&#65533;R&#65533;v&#65533;&#65533;&#65533;&#65533;&#65533;S&#65533;&#65533;&#65533;&#65533;&#65533;&#65533;&#65533;&#65533;@&#65533;&#65533;%P7&#65533;&#65533;&#65533;8&#65533;&#65533;H&#65533;&#65533;P&#65533;P&#65533; B8&#65533;P&#65533;&#65533;HS`&#65533;X&#65533;&#1036;1%&#65533;} &#65533;%0
&#65533;@%&#65533;~S`&#65533;X&#65533;&#65533;x&#65533;&#65533;`&#65533;1&#65533; % &#65533;;&#65533;&#65533;P&#65533;3Q&#65533;&#65533;8&#65533;&#65533;&#65533;&#65533;&#65533;0&#65533;&#65533;7
_P&#1208;&#65533;&#65533;&#65533;&#65533;&#65533;x@>W^&#65533;&#65533;&#65533;&#65533;&#65533;&#65533;&#65533;p(&#1615;,&#65533;&#65533;&#65533;&#65533;X&#65533;O&#65533;
X &#65533;r&#65533; BH&#65533;&#65533;&#880;S@&#65533;&#65533;
&#65533; &#65533;v`&#65533;&#65533;&#65533;}&#584;&#65533;&#65533;&#65533;
&#65533;Gv&#65533;H&#65533;}S&#65533;&#65533;&#65533;&#65533;&#65533;u@&#65533;&#65533;&#1042;,	 |&#65533;Q&#65533;XF6&#65533;&#65533;"&#65533;/&#65533;&#65533;&#65533;&#65533;P]&#65533;&#65533;&#65533;&#65533;ph&#65533;H&#65533;&#65533;&#65533;&#65533;&#65533;}7&#65533;&#65533;`&#65533;&#65533;&#65533;}&#65533;{&#65533;P&#65533;x&#65533;&#65533;P @&#65533;&#65533;&#65533;(&#65533;&#65533;0&#65533;&#65533;P&#65533;))&#65533;&#50193;&#65533;&#65533;&#65533;&#65533;&#65533; ~P&#65533;459&#65533;j&#65533;&#65533;jPm&#65533;e`&#65533;e@d&#65533;R&#65533;&#65533;&#65533;&#65533;z&#65533;{Y&#65533;&#65533;|O&#1039;v  &#65533;&#65533; &#65533;&#65533;&#65533;0&#65533;&#65533; $&#65533;&#65533;w&#65533;m&#65533;&#65533;&#65533;w&#65533;&#65533;&#65533;	&#65533;.i&#65533;&#65533;&#65533;&#65533;@&#65533;&#65533;&#65533;y&#65533;&#65533;0&#65533;&#65533;3&#65533;X&#65533;P~&#65533;wl&#65533;e &#65533;&#65533;&#65533;(&#65533;&#65533;
&#65533;@&#65533;&#65533;&#594;&#65533;
P&#65533;z7P&#65533;0i&#65533;u&#65533;|X&#65533;Y&#65533;(&#65533;b&#65533;
&#65533;_&#65533;_&#65533;z&#65533;&#65533;	&#65533;&#65533;)&#65533;&#65533; &#1053;&#65533;&#65533;&#65533;&#65533;>&#65533;&#65533;&#65533;&#65533;Wv@&#65533;@&#65533;:&#65533;&#65533;&#65533;&#65533;Y&#65533;&#65533;&#65533;
O&#65533;&#65533;&#65533;&#1618;&#12296;&#65533;w&#65533;	&#65533;&#65533;&#65533;&#65533;&#65533;p&#65533;v&#1045;&#65533;p&#65533;&#65533;`&#65533;!&#65533;&#65533;&#65533;&#65533;~0&#65533;&#65533;7&#65533;&#65533;p&#65533;&#65533;&#65533;&#65533;`|&#65533; &#65533;&#65533;O&#1057;r!&#65533;n&#65533;&#65533;P7&#65533;&#65533;&#65533;&#65533;&#65533;Wj&#65533;&#65533;&#65533;&#65533;-&#65533;
&#65533;{%&#1047;mi&#65533;&#65533;Y&#65533;&#65533; &#65533;|&#65533;&#65533;%&#65533;
&#65533;&#65533;&#65533;6
&#65533;&#65533;&#65533;&#65533; P2
%`&#65533;0&#65533;&#65533;&#65533;&#65533;&#65533;_pQ&#65533;&#65533;&#65533;A^*`&#65533;&#65533;&#65533;`f&#65533;o&#65533;&#65533;&#65533;W&#65533;  &#65533; &#65533;&#65533;&#65533;&#65533;&#65533;wu&#680;&#65533;&#65533;&#65533;oz&#65533;&#65533;&#65533;&#65533;?Z&#65533; &#159866;&#65533;&#65533;H&#65533;&#65533;y&#65533;&#65533;&#65533;&#65533;&#65533;&#65533;&#65533; &#65533;&#65533;J&#65533;&#65533;
>&#65533;&#65533;
&#65533;&#65533;*&#65533;&#65533;*&#65533;&#65533;&#65533;&#65533;z&#65533;&#65533;&#1682;&#65533;&#65533;z&#65533;`&#65533;&#65533;&#65533;&#65533;&#65533;&#65533;9&#65533;[i&#65533;~&#65533;$&#65533;5&#65533;P&#65533;&#65533;&#65533;`7&#65533;&#65533;&#65533;&#65533;
&#65533;&#65533;^%p&#65533;S&#65533;&#65533;&#65533;{&#65533;&#65533;k&#65533;&#26980;&#65533;
&#65533;&#65533;&#65533;&#65533;&#65533;&#65533;&#65533;&#848;&#65533;@&#65533;&#65533;uf&#65533;&#65533;0&#65533;[&#65533;+x&#65533;&#65533;&#65533;&#582;%`<&#65533;&#65533;&#65533;&#65533;&#65533;Y&#65533;y&#65533;&#65533;'&#65533;&#65533;&#65533;@&#65533;&#65533;&#65533;&#65533;p_&#65533;&#65533;&#65533;&#65533;&#65533;
&#65533;Z&#65533;
&#65533;&#65533;E^&#65533;(&#65533;`&#65533;&#65533;~&#65533;&#65533;Y&#65533;I&#65533;&#65533;Jx&#65533;&#65533;&#65533;|&#65533;&#65533;&#65533;`Z&#65533;	&#65533;Sx&#65533;&#65533;y&#65533;x&#65533;&#65533;&#65533;&#65533;{&#65533;&#65533;&#65533;&#1686;&#65533;@&#65533;Ij&#65533;4h&#65533;
&#65533;&#65533;&#65533;&#65533;&#65533;&#65533; &#65533;&#65533;&#65533;p&#65533;p&#65533;&#65533;}&#65533;k0&#65533;&#65533;0&#65533;&#65533;&#65533;&#65533;&#65533;Y&#65533;*&#65533;&#65533;+&#65533;g&#65533;y&#65533;P&#65533;&#65533;&#65533;V&#65533;&#65533;&#65533; &#65533;&#65533;&#65533;5 8P&#65533;&#65533;(&#65145;&#65533;&#65533;{&#65533;&#65533;l&#65533;&#65533;S!&#65533;&#65533;&#65533;&#65533;i&#65533;RJ&#65533;+h&#65533;9&#65533;&#65533;&#65533;[9&#65533;&#65533;&#65533;&#65533;ZNP&#65533;0&#65533;7&#65533;9 
f&#65533;  &#65533;&#65533;&#65533; &#496;&#65533;lKx2 &#65533;]&#65533;&#65533;P4Q&#65533;&#65533;[&#65533;&#65533;&#1631;&#65533;;&#65533;&#65533;&#65533;m&#65533;&#65533;_&#1032;&#65533;&#65533;&#1787;2&#65533;Y&#65533;&#65533;P&#65533;
3n&#65533;&#65533;%&#65533;d f&#694;&#65533;&#65533;&#65533;0&#65533;&#65533;k2&#65533;&#65533;&#65533;0&#65533;&#65533;&#65533;&#65533;[&#65533;&#4757;&#65533;&#65533;&#65533;&#65533;@&#65533;&#65533;&#65533;O&#65533;&#65533;&#65533;&#65533;;&#65533;;&#65533;&#65533;&#65533;&#65533;(&#65533;&#65533;&#65533;@y&#65533;&#65533;k&#65533;0&#65533;~@&#65533;"&#65533;Z&#1739;&#65533;z&#65533;J&#65533;&#65533; &#65533;&#65533;Y&#65533;&#65533;&#65533;J
&#65533;&#65533;&#65533;&#65533;M&#65533;  3H&#65533;&#65533;&#65533;9&#65533;&#65533;^&#65533;&#65533;&#65533;j&#65533;&#65533;&#65533;&#65533;#&#65533;&#65533;&#65533;,&#65533;&#65533;Q0&#65533;&#65533;
a'&#65533;&#65533;`&#65533;&#65533;
&#65533;&#65533;&#247; &#65533;&#1057;~  &#65533;&#65533;&#65533;J&#65533;&#65533; &#65533;&#65533;&#65533;a2G)&#65533;u&#65533;&#65533;&#1052;7&#65533;&#65533;&#65533;&#65533;&#65533;&#65533;&#65533;&#65533;&#65533;&#65533;P&#65533;&#65533;&#65533;p&#65533;&#552;}"LX&#65533;4&#65533;&#65533;``&#65533;I&#65533;m"&#65533;&#65533;&#65533;&#65533;&#65533;&#65533;&#65533;0&#65533;{&#65533;&#65533;kd
&#65533;&#65533;&#647;&#65533;&#65533;0&#65533;}$&#616;&#65533;Y&#65533;Q&#65533;&#65533;&#65533;&#65533;&#65533;&#65533;`&#65533; &#65533;3h&#65533;&#65533;&#65533;&#65533;3&#65533;P
&#65533;&#65533;&#65533;,&#65533;&#65533;w&#65533;&#65533;p(&#65533;&#65533;&#65533;&#65533;&#754;K&#65533;]&#1249;&#65533;`&#65533;&#65533;i&#65533;&#65533;&#65533;9 &#65533;uP&#65533;&#65533; &#65533;s&#65533;&#65533;*&#65533;v&#65533;&#65533;@&#65533;a&#65533;N|&#65533;m9&#65533;U&#65533;&#1671;&#65533;&#65533;&#65533;&#65533;&#65533;Ig&#65533;&#65533;&#65533;a&#65533;u@&#65533;p=&#65533;u&#65533; &#65533;k&#65533;&#65533;&#65533;&#65533;&#65533;aP &#65533;3&#65533;|N&#65533;p&#65533;T&#65533;
&#65533;&#65533;&#65533;&#65533;&#65533;B,&#65533;%&#65533;3&#764;&#65533;&#65533;&#65533;&#65533;&#65533;&#65533;&#65533;N&#65533;&#65533;	&#65533;&#65533;&#65533;b)&#65533;j&#65533; &#65533;>&#65533;&#65533;0&#65533;&#65533;&#65533;&#65533;S&#65533;&#65533;9P]&#65533;&#1914;&#65533;&#65533;Rju*&#65533;Q&#65533;&#65533;&#65533;
$&#65533;&#65533;p+&#65533;!&#65533; &#65533;c01&#65533;3&#65533;&#65533;
&#65533;&#65533;&#65533;!&#65533;Uz&#914;&#1653;&#65533;&#65533;&#65533;;&#65533;>&#65533;
&#65533;&#65533;9P&#65533;=MV&#65533; 7`F&#1917;&#65533;G&#65533;&#65533;&#65533;&#780;X&#65533;&#65533;:w&#28311;&#65533;&#65533;&#65533;&#65533;&#65533;&#65533;)&#65533;\]&#65533;&#1078;[&#65533;)pa0K"&#65533;h9&#65533;1&#65533;&#65533;9&#65533;N O!&#65533;B%
y&#65533;&#65533;|=&#65533;&#65533;&#1644;@&#580;&#65533;&#65533;m&#65533;&#1034;&#65533;&#65533;&#65533;&#1553;=&#65533;&#603;&#65533;&#65533;&#1626;M&#65533;&#65533;&#1631;&#1695;M&#1702;&#65533;&#1641;&#65533;&#1709;m&#65533;&#65533;&#65533;&#65533;&#65533;M&#65533; @&#65533;}&#65533;&#65533;&#65533;&#65533;&#65533;&#65533;&#65533;&#65533;>(0&#65533;=&#1660;02Pj k &#65533;&#65533;`&#1631;&#65533;&#65533;&#65533;&#65533;@"&#65533;M"X&#65533;P&#65533;&#65533;&#65533;m&#65533;&#65533;&#65533;}&#65533;@&#1782;&#65533;7&#65533;&#65533;,&#65533;&#65533; &#65533;]&#65533;&#65533;k&#65533;3 &#65533;&#65533;&#65533;Pb&#65533; 3&#65533;&#65533;&#65533;&#65533;M9`&#65533; &#65533;&#65533;&#65533;&#65533;&#65533;&#65533;&#65533;&#1912; )&#65533;1N@Mp{&#65533;>)&#65533; &#65533;&#65533; &#65533;>&#65533;&#65533;+&#65533;&#65533; 30&#65533;&#65533;&#65533;Zn&#65533;M&#65533;&#1048;%n&#65533;(n&#65533;&#65533;C0W&#65533; &#65533;&#65533;&#65533;&#65533;Q
X&#65533;&#65533;)&#65533;7^&#65533;P&#65533;3Pc&#65533;&#65533;j.&#65533;b0&#65533;&#65533;&#65533;&#65533;=f"&#65533;&#65533;&#65533;&#65533;H&#65533;&#65533;<&#65533;&#65533;On&#65533;@&#65533;)&#65533;X&#205789;G&#65533;J&#65533;2~ P&#65533;&#65533;&#65533;&#65533;&#65533;&#65533;b&#65533;&#65533;f&#65533;&#65533;&#26286;&#65533;&#65533;=c&#65533;&#65533;&#65533;&#65533;-&#65533;&#65533;&#65533;&#65533;+&#65533;&#65533; &#65533;&#65533;&#65533;#&#65533;&#65533;O&#65533;&#65533;&#65533;&#65533;&#65533;Z&#65533;&#1773;&#65533;&#65533;&#65533;&#65533;'&#65533;&#65533;t&#65533;;&#65533;Hp&#65533;&#65533;&#65533;&#65533;&#65533;
C &#50032;&#50016;R&#65533;
W0&#65533;J^&#65533;&#65533;-&#65533;&#65533;3&#65533;&#65533;&#65533;.&#1661;&#65533;l&#65533;&#65533;l07&#65533;&#65533;&#65533;&#65533;-e0l0&#65533;&#65533;&#65533;&#65533;&#65533;&#65533;o&#65533;vA`&#65533;&#65533;&#65533;&#65533;&#65533;&#65533;J2&#65533;&#65533;&#65533;&#65533;&#65533;&#65533;9&#65533;}I&#65533;j&#65533;&#65533;@&#65533;&#65533;&#65533;|&#65533;&#65533;&#65533;P&#65533;InS&#65533;&#65533;&#65533;&#65533;?p }&#65533;&#65533;&#65533;&#65533; &#65533;&#65533;^&#65533;	&#65533;&#65533;&#65533;KN&#65533;&#65533;j&#65533;n
&#65533;&#65533; b0&#65533;d&#65533;&#65533;&#65533;eP^&#65533;<&#65533;&#65533;&#65533;~&#65533;b06&#65533;&#65533;&#65533;@^`
!&#65533;&#65533;&#65533;&#63540;&#65533;{&#60039;&#65533;&#65533;v@&#65533;0=&#65533;&#65533;}&#65533;&#65533;&#65533;`&#65533;M&#65533;&#65533;&#65533;&#65533;.&#65533;	&#65533;S&#65533;&#65533;&#65533;(?&#65533;&#65533;&#750;k&#65533;?&#65533;>&#65533;&#65533;&#65533;
&#65533;&#65533;1&#65533; &#65533;&#65533;
&#65533;&#65533;2?&#65533;^&#65533;Pl&#65533;&#65533;&#65533;&#65533;&#65533;&#65533; /&#65533;6/&#65533;&#65533;P&#65533;G?&#65533;q}&#65533;&#65533;&#745;&#65533;&#65533;_ _0&#65533;#&#65533;&#65533;&#65533;&#65533;&#65533;2&#65533;&#65533;3&#65533; &#65533;{&#65533;&#65533;&#65533;&#65533;9 &#65533;1&#65533;&#65533;&#65533;&#65533;&#65533;&#65533; `&#65533;&#65533;p_&#65533;&#65533;}&#65533;&#65533;&#65533;&#65533;&#65533;&#65533;&#65533;&#65533;&#65533;$@&#65533;&#65533;&#65533;&#65533;&#65533;Pj&#65533;P&#37503;&#65533;&#1215;&#65533;&#65533;]m&#65533;&#65533;&#65533;?/_P
&#65533;P&#65533;!
M@&#65533;&#1909;;}&#65533;&#65533;
&#65533;oy&#65533;&#65533;&#65533;&#65533;<&#65533;&#65533;&#65533;&#65533;&#65533;M&#65533;&#65533;&#65533;&#65533;v&#65533;&#65533;&#65533;  ]&#65533;x&#65533;$X&#65533;&#65533;A&#65533;	&#65533;bXj
  &#65533;$N&#65533;&#65533;C	E&#65533;1&#65533;&#65533;&#65533;&#65533;cB&#65533;&#65533;&#65533;(&#522;&#65533;$&#300;&#65533;&#1387;&#65533;2bf&#65533;B&#65533;&#65533;&#65533;M&#65533;9u&#65533;&#65533;&#65533;&#65533;g&#65533;bl&#316; 0&#65533;&#65533;&#65533;f&#65533;&#272;!&#65533;&#65533;&#65533;&#65533;Y&#65533;2&#65533;&#65533;IU&#65533;?u&#65533;1&#65533;&#65533;; &#65533;&#65533;&#65533;d&#30560;.M>&#65533;L&#65533;&#65533;S&#65533;M&#65533;&#933;[W&#65533;&#65533;!&#65533;f&#65533;Q&#65533;_&#65533;T*R&#65533;]&#65533;!G
d&#65533;%F&#65533;&#65533;.]&#65533;&#65533;I&#65533;&#65533;e&#793;5&#65533;D6k%&#65533;&#65533;H&#65533;unz&#65533;&#65533;O$&#65533;&#65533;&#65533;%\,&#65533;e&#990;&#65533;
&#713;'&#65533;&#1591;&#65533;&#1805;&#65533; A{ &#65533;o#M&#65533;x!Y&#65533;&#593;7O&#65533;^]g&#65533;&#65533;b&#65533;&#65533;&#65533;&#65533;|&#65533;(&#65533;K5&#65533;a&#65533;&#65533;&#65533;&#65533;$&#65533;A&#65533;o&#65533;&#65533;1j0~9&#65533;&#1887;&#65533;*Sf&#65533;h&#65533;&#65533;:&#628;{&#65533;&#65533;&#65533;z&#65533;",&#65533;Z&#65533;Ae&#65533;&#65533;, &#65533;A>1<&#65533;4&#1776;h&#65533;6B&#65533; &#65533;&#65533;h&#65533;ST&#65533;&#65533;^fy&#65533;&#65533;&#528;q	&#65533;(|&#65533;<#&#65533;&#65533;&#65533;&#65533;&#65533;&#65533;"28@&#65533;&#65533;&#65533;M	 &#65533;&#65533;&#65533;&#65533;&#65533;"&#65533;N1 &#65533;&#65533;nE&#65533;$j1&#65533;&#65533;RJ &#65533;&#65533;IF&#65533; h.&#65533;&#65533;&#65533;0&#65533;&#65533;&#65533;&#65533;&#65533;#&#65533;&#65533;1!&#65533;ba&#65533;&#65533;!&#65533;&#65533;H&#65533;N,l&#1841;&#65533;rH#&#65533;I%&#65533;bR%.&#65533;&#65533;R&#666;&#65533;&#65533;&#65533;&#65533;,#&#65533;R2Gw&#65533;&#65533;,&#65533;&#65533;&#65533;&#65533;BeKs&#65533;6&#65533;\&#532;&#65533;&#65533;O=&#65533;(&#65533;&#65533;x&#65533;%^T&#65533;Z=&#65533;&#65533;&#65533;&#65533;&#65533;&#65533;(&#65533;&#65533;&#65533;&#65533;L &#65533; &#65533;3g&#65533;&#65533;_&#65533;&#65533;Yh&#65533;&#65533;&#65533;_|1C6=&#65533;&#65533;&#584;Z)&#65533;&#610;&#36150;&2&#65533;&#65533;&#65533;&#65533;;&#65533;!&#65533; &#65533;&#65533;N\e&#65533;M&#65533;H&#65533;uOQ8bV~&#65533;u"&#65533;2&#65533;&&#65533;&#65533;&#65533;?&#65533;j`qF&#1686;'&#65533;&#65533;HZl&#65533;&#65533;&#65533;bn&#65533;&#65533;Xc&#65533;9&#65533;&#65533;g&#1272;v&#65533;met	&#65533;&#522;qi&#65533;q&#65533;-&#135;}3 M&#65533;&#65533;:&#65533; P9&#65533;&#65533;3:&#65533;&&#65533;D]O&#65533;d&#65533;&#65533;&#33556;&#65533;b*&#65533;&#65533;&#65533;!&#65533;_&#65533;&#65533;&#65533;(moZ89&#65533;&#65533;&#65533;&#65533;u6&#65533;/f&#65533;	&#65533;&#65533;q&#65533;h*ch&#65533;C&#65533;b&#65533;&#65533;	&#65533;&#65533;&#65533;!&&#65533;'&#65533;&#65533;/Ry&#65533;&#65533;"x@&#65533;5;h&#65533;!]&#65533;53 &#65533;&#65533;&#65533;&#65533;i&#65533;)R&#65533;MHP"6&#65533;&#65533;( ZRy&#65533;&#65533;{&#65533;&&#65533;)&#65533;&#65533;&#65533;Y&#65533;&#65533;&#65533;&#65533;[&#65533;])\&#65533;&#65533;elk&#1342;&#65533;g0&#65533;c9&#65533;&#65533;&t_&#65533;l:l&#65533;&#65533;Y&#65533;&#65533;&#65533;&#65533;{}z&#65533;a&#65533;&#65533;&#65533;b&#65533;&#65533;&#65533;&#65533;&#65533;{I&#65533;n&#65533;"&#65533;.&#65533; &#65533;h&#65533;~&#65533;&#65533;H  &#65533;	&#65533;&#65533;&#65533;k&#65533;X&#1135;\&#231;&#65533;&#65533;?&#65533;^&#65533;&#65533;&#65533;=9&#65533;8&#65533;z&#65533;&#65533; &#65533;&#65533;&#65533;	\`&#65533;@_&#65533;&#65533;t&#65533;&#65533;|-&&#65533;&#65533;b P&#65533;&#65533;*Hg&#65533;&#65533;xL8&#65533;K&#65533;&#1256;&#898;
&#65533;y@BO&#65533;l&#65533;&#65533;p&#65533;&#772;k&#1721;&#65533;;2p&#65533;#! sS&#65533;l&#65533;3&#65533;&#65533;&#65533;&#65533;1&#65533;&#65533;&#65533;06P	&#344;&#65533;&#60417;&#65533;D&#65533;6&#65533;X&&#65533;5Z&#65533;r&#65533;&#65533;&#65533;a1,&#65533;&#65533;b60^&#65533;l`&#65533;<&#773;|!gp&#65533;&#65533;&#65533;gKL&#65533;&#65533;e&#65533;&#65533;)&#65533;&#65533;3&#65533;&#65533;&#65533;w&#65533;VT&#65533;4P&#65533;Y&#65533;4&#65533;p&#65533;J&#65533;&#65533;	&#198;&#65533;&#65533;
Z&#65533;r&#65533;&#65533;B&#65533;&#65533;6&#65533;-Z&#65533;&#65533;1&#65533;CfD&#65533;H&#65533;) pAR&#65533;{&#65533;&#65533;o9&#65533;&#65533;I&#65533;a&#65533;*&#65533;&#65533;&#65533;g0&#65533;&#65533;]&#65533;V6&#65533;&#65533;&#65533;&#65533;ac&#65533;&#65533;&#65533;D(&#65533;kb&#65533;&#65533;c&#65533;en&#65533;K&#65533;pd=X&#65533;&#65533;&#65533;&#65533;%HX&#65533;&#65533;7&#65533; BP,b&#65533;q&#65533;&#65533;$m&#65533;L&#65533;-Z&#1472;?&#65533;&#65533;&#779;]&#65533;&#65533;p&#65533;&#65533;w&#65533;g&#1026;&#65533;&#65533;&#65533;&#65533;&#65533;&#65533;Z&#65533;&#65533;P&#65533;f&#65533;08&#65533;&#65533;I&#65533;&#65533;ag&#65533; &#65533;&#65533;&#65533;t43&#65533;&#65533;&#65533;&#65533;&#65533;1:0&#65533;)&#65533;&&#65533;&#65533;&#388;&#65533;F&#65533;&#65533;|&#65533;?&#65533;&#65533;j>/`hf&#65533;&#65533;NA&#65533;Q=$&#1047;E,&#65533;&#65533;&#65533;&#65533;E&#65533;8&#65533;&#1500;&#65533;T&#65533;&#65533;!&#65533;R/&#65533;6&#65533;e&#65533;&#65533;&#65533;[L&#65533;&#65533;B&#65533;&#65533;&#65533;l&#65533;&#65533; &#65533;g T&#65533;hUk&#65533;&#1792;&#65533;&#65533;^&#65533;&#65533;TN0
) ]?&#65533;&#65533;&#65533; &#65533;&#65533;&#65533;N&#65533; &#65533;&#65533;P&#65533;&#65533;&#65533;&#65533;/0&#65533;LkX&#1085;a&#65533;&#65533;&#65533;S&#65533;&#65533;&#65533;&#65533;9u&#65533;7a, 096:&#65533;&#65533;*&#65533; f V&#65533;&#65533;k&#65533;;&#65533;&#65533;h&#65533;&#65533;xrX&#65533;&#65533;&#65533;\&#65533;U&#65533;&#65533;&#65533;x&#65533;&#65533;W&#65533;&#65533;&#65533;&#65533;&#65533;ngz\&#65533;&#65533;&#65533; &#65533;&#65533;4&#65533;&#65533;&#65533;&#65533;AL}&#65533;&#65533;b&#65533;&#65533;h&#65533;-&#65533;0&#65533;&#65533;x!&#65533;c&#65533;6D4}&#65533;&#1712;qR&#65533;9&#65533;&#65533;&#65533;E&#65533;J&#65533;&#65533;&#65533;&#65533;&#65533;&#65533;d&#65533;&#65533;{kX&#65533;"vO&#65533;	tN&#65533;&#65533;&#65533;=&#65533;&#65533;&#25216;&#65533;&#65533;U~&#65533;&#65533;&#1086;2&#65533;B2&#65533;&#65533;d&#65533;&#65533;&#65533;&#640;2&#65533;0&#65533;)&#65533;a|&#65533;X&#65533;&#65533;AW `&#65533;&#65533;&#65533;&#65533;<^2&#65533;&#65533;~&#65533;'\k&#65533;&#65533;&#65533;ll&#65533;bx&#65533;/!`q&#1564;&#65533;'W&#65533;3&#65533;&#65533;&#65533;&#65533;&#65533;&#206;&#65533;&#65533;&#65533;%f&#65533; ,&#65533;&#65533;N&#65533;&#65533;&#65533;`K&#65533;&#65533;&#65533;&#65533;4&#65533;a0&#65533;X&#65533;#!&#65533;&#65533;Q&#65533;&#65533;&#65533;&#65533;&#65533;0&#65533;q/C&#65533;)&#65533;&#65533;&#65533;&#65533;&#65533;!&#65533;&#65533;g&#65533;8&#65533;G>r&#65533;&#65533;<&#65533;$/9&#65533;N&&#65533;zV&#65533; &#65533;V8&#65533;`&#65533;&#65533;&#65533;&#65533;u_J&#65533; &#65533;&#65533;X$'&#65533;a2&#65533;&#65533;1 P&#65533;b&#65533;&#65533;&#65533;[&#65533;C,L&#65533;:y&#65533;WM&#65533;V&#65533;c$Y&#65533;c &#65533;&#65533;*&#65533;&#65533;&#65533;?&#65533;&#65533;&#65533;&#65533;/&#65533;&#65533;58` x&#65533;^&#65533;&#65533;"&#65533;aU6X&#65533;&#65533;/&#65533;Z&#65533;&#65533;6&#65533;G&#65533;A&#1751;&#65533;&#65533;#&#65533;
+&#65533;@&#65533;&#65533;&#65533;7W&#65533;1&#65533;&#65533;&#65533;n&#65533;n&#65533;T$&#65533;>N&#65533;p&#65533;n8xb&#65533;&#65533;nv.r&#65533;5^L&#65533;&#65533;v&#65533;w&#65533;&#65533;&#65533;&#65533;;&#65533;+:kCp&#65533;=c&#65533;mh`1&#65533;&#65533;iA@F&#65533;&#65533;[&#65533;&#65533;&#65533; &#65533;&#65533;C^i&#65533;&#65533; &#65533;JX&#65533;o&#65533;lcTI&#65533;&#65533;&#65533;.v&#65533;@D&#65533;&#65533;&#65533;&#65533;A7c#&#65533;C&#65533;e&#65533;&#65533;Y&#65533;&#65533; &#65533;6&#65533;&#65533;P&#65533;&#65533;&#65533;&#65533;b&#65533;&#65533;DtG&#65533;&#569;	&#65533;h&#65533;X7*&#65533;&#65533;a&#65533;W&#65533;&#65533;F#J&#65533;&#65533;&#65533;e&#65533;&#65533;W'D&#2105;u&#65533; &#65533;k&#65533;&#65533;L&#65533;s-&#65533;@&#65533;2&#65533;A4x&#65533;V"&#65533;&#65533;'^&#65533;&#640;&#65533;&#65533;:&#65533;8&#65533;)u&#65533;&#65533;	(&#65533;&#65533;&#65533;&#65533;}4 XAU&#65533;P&#65533;.&#65533;j&#65533;&#65533;X"
&#65533;&#65533;7+&#65533;&#65533;=&#65533;x&#1351;K&#65533;r	&#65533;&#65533;&#65533;k&#65533; &#65533; &#65533;f&#65533;f!&#65533;&#65533;%&#65533;&#65533;eC&#65533;&#65533;&#65533;4&#65533;&#65533;Z&#65533;&#65533;V&#65533;&#65533;&#65533;&#48577;&#65533;9&#65533;a3j&#65533;P&#65533;[m"&#65533;H&#65533;/$t&#65533;&#65533;&#65533;&#65533;z r&#65533;&#65533;&#65533; p&#65533;&#65533;W&#65533;
q&#65533; &#65533;&#65533;)&#65533;F$&#65533;&#65533;8&#65533;&#65533;&#65533;XQ&#65533;F&#65533;(&#65533;C&#65533;&#65533;P&#65533;&#65533;;&#65533;&#65533;  &#65533;&#65533;d0&#65533;&#65533;&#65533;&#65533;X&#65533;Z&#65533;&#65533;[&#65533;&#65533;&#65533;	:&#65533;<&#65533;8&#65533;&#65533;&#65533;&#65533;&#65533;&#23753;&#65533;&#65533;[&#65533;>&#65533;A&#65533;&#65533;&#65533;&#65533;&#65533;&#65533;&#65533;&#65533;&#65533;E&#65533;&#65533;&#65533;&#65533;4S&#65533;&#65533;z&#65533;&#65533;8&#65533;\J&#65533;F&#65533; *&#65533;&#65533; @&#65533;@9 &#65533;&#65533;%`l&#65533;&#65533;:?&#65533;<&#65533; &#65533;4"&#65533;&#257;&#65533;/&#65533;
&#65533;&#65533;&#65533;0&#65533;&#65533;&#1737;^&#65533;&#65533;&#513;p&#65533;v&#65533;r&#65533;&#65533;} &#65533; <&#65533;"&#705;7 &#65533;Y&#65533;&#65533;&#65533;H&#65533;&#65533;Y&#65533;	`&#65533;>&#65533;&#65533;I&#65533;&#65533;&#65533;&#65533;@M&#65533;&#65533;l&#65533;&#65533;BA&#840;$&#65533;  &#65533;s&#65533;&#65533;`7&#65533;+9&#65533;=&#65533;S"&#65533;F8&#65533;P&#65533;F&#65533;&#65533;&#65533;BUQ&#65533;&#65533;u&#65533; &#65533;&#65533;8.t&#65533;&#65533;A &#65533;&#65533;%&#1024;@&#65533;q&#65533;&#65533;@02&#65533;&#41688;22+&#65533; &#65533;d&#65533;Z&#1545;c&#65533;&#65533;:&#65533;&#65533;0 &#65533;0P&#65533;&#65533;.&#65533;&#65533;0&#513;&#65533;+&#65533;{xGx&#65533;&#65533;}&#65533;sX*&#65533;&#65533;&#65533;K&#65533;3&#65533;D&#65533;&#65533;&#65533;&#65533;&#65533;D&#65533;H&#65533;1&#65533;&#65533;&#65533;&#65533;vHH&#65533;L&#65533;@h&#65533;;&#65533;&#65533;C<&#65533;[&#65533;&#65533;[&#65533;/&#65533;E&#65533;&#65533;&#65533;P&#65533;]&#65533;&#65533;<&#65533;)&#65533;,&#65533;A*&#1819;&#65533;&#65533;C&#65533;e$&#65533;.l&#65533;F[]&#65533;8(&#65533;`4&#65533;&#65533;;&#65533;I&#65533;&#65533;&#65533;
&#65533;&#65533;&#65533; C&#65533;#t0&#65533;&#65533;;?  (=&#65533;  ;&#513;	L&#65533;&#65533;&#65533;(&#65533;&#65533;&#65533;p&#65533;&#65533;[&#65533;?&#65533;&#65533;&#65533;i  &#65533;&#65533;&#65533;' K&#65533;&#65533;{&#65533;	&#65533;&#65533; &#65533;nd&#65533;~&#65533;G&#65533;&#65533;&#65533;&#669;`;&#65533;p&#65533;&#65533;,&#65533;r&#65533;&#65533;?&#65533;{&#65533;,&#817;&#65533;|(&#65533;v&#65533;o&#640;k&#65533;JA&#65533;J(&#65533;&#65533;&#65533;J&#140;&#65533;&#65533;FP?&#65533;CI&#65533;3&#65533; &#65533;&#65533;&#65533;&#65533;3&#65533;U *&#575;&#65533;&#65533;AP5?&#65533;&#65533;sIF &#65533;E&#1216;/&#65533;&#65533;&#65533;&#65533;L8&#65533;(&#65533;v&#65533;&#65533;O&#65533;&#65533;OH &#65533;\8&#693;,XN&#65533;&#257;h&#898;&#65533;&#65533;qH&#731;&#65533;&#65533;#HdI&#65533;&#65533;&#65533;&#65533;&#65533;`&#65533;&#65533;x&#65533;R &#752;KR@q qG@&#65533;I&#65533;&#65533;O;&#65533;v&#65533;&#65533;f=8&#65533;H*&#65533;&#65533;J&#947;&#65533;&#65533;B&#65533;&#65533;t&#639;b&#65533;P?@A&#65533; R(M&#65533;X&#65533;'  4H?{  x x&#65533;U&#65533;&#65533;#@&#65533; &#65533;&#65533; &#65533;&#65533;&#65533;&#65533;&#65533;&#65533;N&#65533;&#65533;TQ&#65533;hE&#65533;	6(A&#65533;&#65533;U&#65533;#,&#65533;&#65533;7(&#65533;&#65533;tN&#65533;&#65533;&#65533;l&#65533;\&#65533;O R&#65533;&#65533;&#953;&#65533;(1&#65533;&#65533;c&#65533;q&#65533;B&#65533;$&#65533;&#65533;&#65533;&#65533;&#65533;&#65533;M&#65533; |&#65533;&#65533;&#65533;&#65533;X&#65533;&#65533;t&#65533;&#65533;	&#65533;&#65533;(&#65533;R?X&#65533;E&#65533;C &#65533;&#65533; &#65533; (RX&#65533;&#65533;Ux &#65533;&#65533;_H_8&#65533;&#65533;&#65533; &#65533;&#510;02&#65533; P&#65533;&#65533;]T-&#65533;&#65533;	6&#65533;&#65533;q M&#65533;&#322;&#65533;&#65533;&#65533;`N&#65533;&#65533;R&#65533;&#65533;&#65533;&#65533;&#65533;	`&#65533;&#65533;6@&#65533;38&#65533;&#419;&#65533;&#65533;A&#65533;&#65533;	'&#65533;R&#65533;&#65533;R&#65533;&#65533;&#65533;?&#65533; v&#524;TF&#65533;C,p?&#65533;&#65533;L9&#65533;k&#65533; @9&#65533;Y&#65533;&#65533;P &#65533;&#65533;&#65533;&#65533;&#1256;&#65533;&#65533;&#65533;&#65533;&#65533;&#65533;S&#65533; ,&#65533;&#65533;&#65533;&#65533;&#65533;/H&#65533;v&#65533; &#65533;^&#65533;U &#65533;&#65533;&#763;K&#65533; &#65533;<&#65533;&#65533;&#65533;Q&#65533;,&#65533;'&#65533;&#65533;&#65533;&#65533;N&#65533;cJ<&#65533;/&#65533;~&#65533;&#65533;h&#65533;d&#65533;\&#65533;&#1372;&#65533;q&#65533;Q&#65533;&#65533;&#1346;&#65533;&#65533;%'%X&#65533;(&#65533;&#65533;U'&#65533;r &#1151;2@t&#65533;(F&#65533;&#65533;&#65533;s&#65533;&#65533;&#65533;Th&#65533; @&#65533;6h&#65533;i&#65533;&#65533;&#65533;P&#65533;&#65533;	&#65533;&#65533;&#65533; &#65533;&#65533;f&#65533;&#65533;'p&#65533;r]&#65533;&#65533;&#65533;	&#65533;?&#65533;U&#65533;&#65533;&#65533;&#65533;X&#65533;&#1153;hz]D5&#65533;4v&#65533;&#65533;&#65533;0@&#65533;X&#65533; &#65533;&#65533;{&#65533;&#65533;X5&#65533;&#65533;eN9WpR&#65533;&#65533;	&#65533;&#65533;)&#65533;&#65533;x&#65533;Z&#65533;E&#65533;%H&#65533; X&#65533;&#65533;h&#65533;&#65533;&#65533;&#65533;Y&#65533;(&#1619;MY_XY&#65533;h&#1623;&#65533;&#1625;&#65533;Y	&#65533;&#1628;&#65533;&#1021;&#45662;&#65533;&#1601;P&#65533;&#65533;Zx-Z&#65533;&#65533;&#65533;OFd&#1692;pZ&#65533;&#65533;Z&#65533;&#65533;&#65533;&#65533;&#65533;&#65533;'&#65533;&#65533;&#65533;&#65533;&#1698;&#65533;&#65533;&#65533;X&#65533;q[&#65533;([F=&#1780;][h&#1783;E&#65533;&#65533;&#54009;&#65533;&#65533;[&#65533;E*x 4@&#65533;ji&#65533;&#65533;iY4&#65533;&#1602;8&#65533;&#65533;&#65533;R&#65533;&#65533;&#197;C<&#65533;t&#65533;	 &#65533;Tv&#65533;&#65533;&#65533;w&#65533;&#65533;v%&#65533;H&#65533;4&#65533;&#65533;	<&#65533;&#65533;3@&#65533;&#65533;W&#65533;&#1819;P&#65533;&#65533;&#65533;&#1436;&#65533;&#1173;&#1475;0^&#65533;X&#65533;&#65533;&#65533;&#65533;&#65533;}!&#65533;&#65533;&#65533;&#65533;&#65533;&#65533;&#65533;:&#65533;P4xTP&#65533;&#65533;&#65533;&#65533;&#139;K4 &#65533;Q&#65533;&#65533;&#65533;-W&#65533; &#65533;O&#65533;&#65533;&#65533;u^5&#65533;&#65533;U&#65533;&#65533;?&#65533;4M&#65533;R&#65533;=&#65533;M&#65533;&#65533;d&#65533;&#65533;&#65533;3~&#65533;YH_&#65533;&#65533;&#65533;zD&#65533;`&#65533;qx(,&#65533;=&#65533;&#65533;sX&#65533;&#65533;&#65533;(J-*0N  &#65533;
&#65533; 
&#65533;&#65533;D _h&#65533;P&#65533;&#65533;%F&#65533;jy&#65533;X&#65533;&#65533;:&#65533;&#65533;&#65533;&#65533;&#65533;&#65533;&#65533;&#65533;&#65533;&#65533;&#65533;&#65533;?$&#65533;P&#65533;&#1070;,&#65533;&#65533;s&#65533;&#65533;&#65533; h&#65533;1&#65533;&#65533;G&#65533;2&#393;&#131;Z~&#65533;{H &#65533;&#382;4&#65533;cOA&#65533;(&#65533;Z&#65533;r9&R(&#65533;!>\,H&#65533; &#65533;N&#65533;@8&#65533;&#65533;&#2013;b=&#65533;&#65533;&#65533;&#65533;(&#65533;> &#65533;&#65533;_v&#65533;1&#65533;&#65533;(&#65533;&#65533;&#65533;&#65533;&#65533;Q&#65533;&#65533;Qx&#65533;'&#65533;&#65533;Q&#65533;&#65533;(&#65533;x&#65533;&pT@&#65533;-8&#65533;&#65533;&#65533;	GJ&#65533;^k&#65533;D4&#65533;&#65533;&#65533;x&#65533;&#65533;&#65533;A&#65533;&#65533;3&#65533;&#65533;&#65533;Y&#65533;vXd&#65533;&#65533;v&#65533;Z,h&#65533;I&#65533;&#65533;&H&#65533;&#65533;u&#65533;&#65533;&#65533;L-&#65533;&#32960;8&#65533;0]Q&#65533;&#65533;&#65533;&#65533;&#65533;6&#65533;`  Pe&#65533;X&#65533;p&#65533;me&#65533;d^&#764;&#65533;&#65533;&#65533;t&#65533;Up&#65533;v&#65533;\,&#65533;}&#1543;&#65533;&#65533; &#65533;e&#65533;c&#65533;&#65533;la$%&#1997;&#65533;&#65533;&#65533;L&#65533;&#65533;k&#65533;^&#65533;&#65533;V&#65533;&#65533; &#65533;&#2012;U *&#65533;P*8g( &#65533;&#65533;SS& P&#65533;&#65533;&#1272;g|&#65533; &#65533;&@&#65533;&#65533;&#65533;s&#65533;f&#65533;&#1863;'&#65533;&#65533;P@c&#65533;&#787;
&#65533; &#65533;&#65533;&#65533;&#65533;&#65533;&#1229;*&#65533;<&#65533;>&#927;&#65533;5p&#284;  &#65533;h,&#65533;&#65533;&#65533;c&#65533;&#65533;&#65533;']Z>&#65533;&#65533;&#65533;
&#65533;k&#65533;&#65533;
&#65533;&#65533;n&#65533;&#65533;k(f&#65533;&#65533;&#65533;U[&#65533;U&#65533;&&#65533;&#65533;k  ez&#65533;&#65533;&#65533;&#65533;< (L&#65533;)H K6&#65533;V &#65533;_A&#65533;&#65533;0x&#65533;&#65533;&#65533;@X.&#65533;&#557;&#65533;a(ZQ &#65533;p&#65533;&#65533;@&#65533;A&#332;n>&#65533;&#65533;c&#65533;&#65533;h&#65533;&#65533;]&#940;,ZRp&#65533;@&#65533;&#65533;E&#65533;@(&#65533;@`&#65533;/p&#65533;}&#65533;&#65533;?&#1543;cn(&#65533;&#65533;&#65533;&#65533;&#65533;=&#65533;&#65533;Y&#438;&#65533;&#427;&#65533;4@&#65533;~&#65533;&#65533;&#2012;&#65533;&#65533;v&#65533;2&#65533;&#65533;Pb&#65533;y&#65533;b  VE&#65533;&#65533;&#65533;^&#65533;&#65533;'8&#65533;&#65533;&#65533;h b&#65533;&#65533;d(&#65533;a&#65533;T&#65533;m&#65533;Q&#65533;XRD&#65533;&#65533;&#65533;&#65533;m&#65533; i&#65533;&#65533;'&#65533;xn&#65533;&#65533;
&#65533;@ &#65533;@H&#65533;o&#65533;Qen&#65533;~V&#65533;&#65533;4@ &#65533;&#65533;n&#65533;x&#65533;&#65533;&#65533;lQ@&#65533;O&#65533;&#65533;'&#65533;&#65533;&#65533;&#65533;&#457;eh&#65533;j&#65533;x&#65533;z  `8&#65533;_&#65533;~&#65533;e&#65533;>&#65533;qz&#65533;&#65533;7@&#65533;&#65533;&#65533;X&#65533;1&#65533;&#65533;Xn6H&#65533;&#65533;FY	&#65533;&#65533;&#65533;&#65533;&#65533;P|&#65533;&#65533;@&#65533;P(4*&#65533;x&#65533;&#65533;&#65533;~&#65533;&#65533;&#65533;`&#65533;_^&#65533;|&#65533;2&#65533;&#65533;6\&#65533;&#65533;`+ e&#65533;5&#65533;7q&#65533;&#65533;*&#65533;?&#65533;&#65533;&#65533;q&#65533;&#65533;&#65533;&#65533;&#65533;80sy  6&#65533;arM%ma@Y &#65533;qz&#65533;&#65533;j&#515;&#44812;1X&#65533;X&#65533;&#65533;&#65533;&#65533;n&#65533;&#65533;&#65533;i` &#65533;&#1547;&#65533;&#65533;H&#65533;EQ8&#65533;2'&#65533;2&#65533;GG&#65533;J&#65533;h x y &#65533;<0&#65533;:o&#65533;& &#65533;l&#65533;&#65533;{ 0&#65533;s&#1981;n&#65533;&#65533;&#65533;Y&&#65533;&#65533;/W&#65533;&#65533;&#65533;&#65533;a @o=x  [H&#65533;3x&#65533;&#65533;j&#65533;t_x`= &#65533;&#65533;&#65533;a&#65533;&#65533;\&#65533;c&#65533;&#65533;&#65533;0RG&#65533;3`&#65533;zx&#65533;U&#65533;&#65533;6&#65533;4_s` &#65533;&#65533; &#65533;y&#65533;u\&#65533;Uus&#65533;&#65533;p&#65533;VU[E&#65533;&#65533;&#65533;&#65533;'x =&#65533;>&#65533;u&#65533;&#65533; &#65533;i&#65533;>&#65533;BQ&#65533;(&#65533;@&#65533;o&#65533;
Y&#65533;&#65533;&#65533;@&#65533;&#65533;M&#65533;y (w&F"m&#65533;&#65533;3&#65533;b&#65533;t2&#65533;N&&#65533;&#65533;;^{&#65533;&#65533;|&#65533;&#65533;}&#65533;i&#65533;&#65533;&#65533;&#256;&#1993;
&#65533;&#65533;`Ha&#65533;z&#65533;&#65533;<<&#65533;z=&#65533;	&#65533;&#65533;&#65533;E3=&#65533;&#65533;a&#65533;&#65533;&#65533;n&#65533;&#65533;&#65533;H&#65533;&#65533;&#65533;&#65533;
&#65533;&#65533;&#65533;x&#65533;&#65533;iS&#65533;&#65533;&#65533;&#65533; 'x&#65533;&#65533;&#65533;A{&#65533;&#517;/&#65533;r`&#877;v&#65533;q &#65533;/&#65533;&#65533;&#65533;'m&#65533;&#65533;"&#12508;&#65533;&#65533;&#65533;&#65533;\G-z&#65533;8&#65533;&#65533;4u&#65533;8&#65533;&#65533;Ve'`&#65533;&#65533;&#65533;&#65533;6&#65533;q^&#65533;q&#65533;p&#65533;y&#65533;|&#65533;@?&#65533;|  <`&#65533;&#1189;d&#65533;&#65533;&#65533;&#65533;P&#65533;&#65533;}V&#65533;o&#65533;&#65533;5eP&#65533;W8g8[j&#65533;,&#65533;&#65533;<&#65533;&#65533;&#65533;&#65533;R&#65533;T5"&#65533;&#65533;zHq&#65533;|&#65533;|&#65533;&#65533;&#65533;t&#65533;&#65533;&#65533;^&#65533;&#65533;&#65533;w&#65533;&#65533;c&#65533;Y&#65533;:7cr>U&#65533;5x&#65533; &#65533;&#65533;8&#65533;&#65533; &#65533;w_&#65533;'&#65533;&#65533;A1&#65533;0&#65533;&#65533;&#264;#x&#65533;&#65533;(7n&#65533;b&#65533;Jh|&#65533;$yK&#65533;&#65533;*W&#65533;l&#65533;&#65533;%&#792;2W&#65533;i &#65533;&#65533;&#65533;F&#65533;h&#65533; &#340;)$PP&#65533;b&#65533;,&#65533;rl&#65533;p&#65533;&#65533;Z &#65533;8&#65533;i&#65533;&#65533;&#65533;7&#65533;&#65533;&#65533;7,_&#65533;>|`&#454;&#65533;&#65533;&#65533;&#65533;1&#65533;&#65533;&#65533;d#&#65533;&#1497;3%&#65533;&#1197;;&#65533;M&#65533;4t&#65533;B&#65533;cZ&#65533; &#65533;h&#65533;M`5&#65533;&#65533;&#65533;&#65533;	D&#65533;&#65533;a&#65533;&#65533;'V&#65533;&#65533;&#65533;&#65533;&#65533;!G&#65533;=9&#65533;4&#65533;&#1322;&#65533;&#65533;&#65533;i&#65533;&#615;(&#65533;&#65533;&#65533;	
,)J`<
&#65533;b
&#65533;h&#764;(n&#65533;&#65533;&#65533;&#252;&#360;W&#65533;&#65533;&#65533;&#65533;5&#65533;&#65533;,Y&#1737;q&#65533;r&#65533;^W&#65533;k&#65533;&#65533;m'H&#65533;A&#65533;&#65533;&#65533;&#65533;g&#65533;`>&#65533;d&#65533;&#65533;6o&#65533;	l3&#65533;R&#65533;t]m&#65533;&#65533;&#65533;&#65533; &#65533;()x&#65533;&#65533;(&#65533;&#65533;	D}&#65533;F L&#65533;h5&#65533;&#65533;!5&#65533;&#65533;\= &#65533;r"&#65533;)&#65533;b&#775;&#872;Q _&#65533;"&#65533;2&#65533;yw#w&#65533;`&#65533;&#65533;&#65533;X'&#65533;A
	&#65533; 6&#65533;!Vp&#65533;
	&#65533;&#65533;Fv&#65533;A&#65533;&#65533;UZ&#65533;) &#65533;8  *M&#65533;&#65533;&#65533;pM(&#65533; T<&#65533;&#65533;(&#16837;FZ&#65533;a&#65533;&#65533;&#65533;A8\&#65533;X'y&#444;h&#65533;Dl&#1544;#&#65533;%&#65533;h&#65533;9bX&#65533;@q&#65533;&#65533;&#65533;h&#65533;&#65533;&#31242;(&#65533;&#65533;Fs &#65533;~H%&#65533;T@	eImPq%&#65533;&#65533;&#65533;&#65533;&#65533;\&#65533;&#65533;&#65533;+*&#65533;" 
)&#65533;$|B&#65533;X&#65533;Y&#65533;&#65533;5&#65533;+&#65533;V&#65533;w&#65533;&#65533;s&#65533;&#65533;2&#65533;S@&#65533;&#65533;J&#65533;&#65533;&#65533;&#65533;&#65533;Z&#65533;>&#65533;LD&#65533;&#65533;\M&#65533;}&#65533;D	%&#65533; &#65533;A&#65533;$1&#65533;J&#65533;&#65533;&#1691;&#65533;( 0pT&#65533;&#65533;`lF&#65533;&#65533;EP&#65533;&#1820;9D(f&#65533;
&#65533;&#65533;*&#65533;&#65533;F4&#1872;&#35639;2b&#65533;&#65533;B$h&#65533;&#65533;&#10787;&#65533;L&#65533;&#65533;)&#65533;xU
ST&#65533;&#65533;%&#65533;&#65533; &#65533;&#65533; &#65533;&#65533;&#65533;aAS&#65533;&#65533;s&#65533;&#65533;&#65533;&#65533;&#65533;&#65533;?&#65533;&#65533;&#381;.&#65533;2 &#65533;$&#65533;A&#65533;%&#65533;[a&#65533;V	&#65533;mG&#65533;&#65533;&#65533;`nZB&#65533;)&#65533;1&#65533;4&#65533;4&#65533;rD&#65533;Hk&#65533;p &#65533;\(_&#65533;|q&#65533;&#65533;&#65533;&#512;6&#65533;h&#65533;aP(&#65533;&#65533;	$X&#65533;&#324;4P&#65533;&#1024;&#65533;~&#65533;c&#65533;&#65533;&#65533;&#65533;P&#65533;&#65533;d&#65533;&#65533;W!&#65533;1"&#65533;9\&#65533;3&#65533;,&#65533;2&#65533; Q&#65533;&#65533;&#65533; X&#65533;&#65533;()5&#65533;mCJ&#65533;;&#65533;|&;&#65533;&#65533;{&#65533;-&#65533;9&&#65533;cDn&#65533;=&#65533;D&#65533;&#65533;T&#65533;=u&#65533;&#65533;&#65533;7&#65533;&#65533;&mP$&#65533;D
&#65533;>&#65533;D&#65533;A\I5&#1361;&#65533;&#65533;&#65533;O>&#65533;  	&#65533;&#65533;q@ ~&#65533;&#65533;&#65533;wD&#65533;$&#65533;4&#65533;#<!@O&#772;&#65533;&#65533;(&#65533;e&#65533;&#65533;&#65533;&#65533;S&#65533;&#65533;(D1&#65533;< &#65533;&#65533;2H&#65533;P&#65533;rC: &#65533;?&#65533;W&#65533;&#65533;2&#65533;&#65533;&#65533;d&#65533;&#65533;b&#65533;[.r`2&#65533;&#65533;%y&#65533;Z^&#65533;$&#65533;7&#65533;&#65533;&#65533;dX&#682;&#65533;&#65533;&#65533;&#65533;N:&#65533;`#*P&#65533; `&#65533;N&#65533; /&#65533;/&#65533;o&#65533;&#65533;X&#65533;%&#65533;&#65533;,t&#897;JF&#65533;&#65533;&#65533;G:9&#65533;J2 &#65533;&&#65533;&#65533;&#65533;8&#65533;C&#65533;,j&#65533;t&#65533;_  &#65533;3&#65533;j(&#65533;	&#65533;A&#672;&o&#65533;4&#65533;&#65533;,A&#65533;q&#65533;&#65533;&#65533;L q&#65533;B\&#65533;&#65533;&#65533; &#65533;&#65533;&#65533;&#65533;~&#65533;8&#65533;&#65533;`&#65533;@&#65533;&#65533;dv&#65533;&#65533;&#65533;$8&#65533;&#65533;B&#65533;(.&#65533;fK&#65533;".qy	G4b	K&#65533;&#65533;s)&#65533;@&#65533;&#65533;`&#65533;8@I&#65533;&#65533;=8&#65533;#&#65533;r&#65533;G@&#65533;&#65533;0=AGm>"M&#65533;&&#65533;&#65533;&#65533;&#65533;mf&#65533;&#65533;&#1332;&#65533;&#201;Ld&#65533;&#65533;&#65533;XB&#65533;&#1388;u&#65533;S&#65533;&#65533;&#65533;f4k"C&#65533;&#65533;&#65533;&#65533;&#65533;`C&#65533;>&#605;&#65533;,@&#65533;&#65533;&#65533;A&#54339;&#65533;!+|h2p&#65533;&#65533;?&&#225;&#1349;2	HF2jX&#65533; &#65533;&#65533;?&#65533;&#65533;&#65533;y&#65533;-&#65533;Nn&#65533;S&#65533;&#65533;6&#65533;)&#1241;z"&#65533;2&#65533;%&&#65533;K\&#65533;&#1556;DLi*&#1313;&#65533;&#65533; &#65533; &#65533;Jt&#65533;JB	&#65533;&#65533; &#65533;g&#65533;&#65533;`&#65533;k&#65533;,<)PW&#65533;&#65533;&#65533;k&#65533; &#65533;a&#65533;R"&#65533;&#65533;'=&#65533;&#65533;Nm&#65533;3&#65533;iE&#65533;=&#65533;h&#65533;q&#65533;&#65533;v%&#65533;=&#65533;Sa&#65533;&#65533;~&#65533;&#65533; #	@  &#65533;&#65533;8&#65533;Q  4b&#65533;&#65533;&#65533;D$&1&#65533;}&#65533;&#65533;0Gf@&#65533;&#850;!1@&#65533;@&#65533;&#1038;V&#65533;&#65533;--jI{&#65533;7&#261;&#65533;&#65533;&#1328;Y5L&#65533;&#65533;c&#65533;&#65533;	&#65533;&#749054;&#65533;-p&#65533;&#65533;&#65533;#D&#65533;&#65533;&#65533;&#65533;q&#65533;&#24227; j$,P&#65533;@&#65533;&#65533;&#65533;C&#65533;n`&#65533;r&#65533;&#65533;&#65533;&#65533;&#65533;uo&#65533;&#65533;@&#65533;&#65533;&#65533;5s&#65533;;&#65533;&#65533;&#65533;&#65533;&#65533;&#65533;}/|8	-&#65533;&#65533;&#65533;=BM4&#65533;%xb&#65533;U&#65533;&#65533;`&#65533;&#65533; &#65533;&#65533;Q5&#65533;&#65533;oH,&#65533;+&#1037;a4v&#65533;&#65533;&#65533;&#65533;>&#65533;=r&#65533;&#65533;&#65533;0&#65533;&#65533;&#65533;&#65533;&#65533;&#65533;VzM&#65533;[&#439;&#65533;.~&#65533;P&#65533;&#65533;&#65533;&#65533;7&#65533;&#65533;&#65533;&#65533;<`&#65533;&#65533;&#65533;	^&#65533;s&#65533;&#65533;J&#65533;&#65533;4&#65533;p&#65533;&#65533;&#65533;&#65533;&#65533;&#65533;&#65533;N&#65533;&#65533;K|&#65533;&#65533;x[,&#65533;1&#65533;&#65533;&#65533;b;&#65533; 0a&#65533;Bh	G&#65533;t&#65533;&#65533;83 &#65533;&#65533;t&#1229;&#65533;4&#65533;&#65533;!&#65533;zt&#65533;&#65533;&#65533;&#65533;&#65533;;8&#65533;&#65533;&#65533;&#65533;A .k&#65533;q@o&#65533;O>&#65533;A&#65533;&#65533;&#65533;&#65533;&#65533;&#65533;#-i&#65533;&#65533;19&#65533;&#65533;1Axf&#65533;s&#65533; G8&#65533;ZpLc&#65533;&#65533;N<&#245;&#65533;&#65533;&#1032;~uwkfw&#65533;&#199;&#65533;H&#65533;&#65533;&#65533;;&#65533;]&#65533;&#1719;&#65533;&#65533;z&#65533;&#65533;Ld"&#65533;\&#65533;&#65533;&#65533;&#65533;V" &#1216;&#65533;&#65533;&#65533;rF	k&#65533;a&#65533;Mf&#65533;&#65533;&#65533;~&#65533;&#65533;v&#65533;&#65533;&#65533;&#65533;v&#65533;&#65533;&&#65533;&#65533;&#65533;&#65533;q&#65533;&#65533;u&#65533;&#65533;&#65533;&#65533;&#65533;[_&#65533;&#65533;vp&#65533;{&#65533;&#65533;}&#65533;&#65533;&#65533;3&#65533;i&#65533;&#65533;t&#65533;C&#65533;&#65533;x&#65533;j&#65533;&#65533;&#65533;&#65533;6&#65533;v&#746;&#65533;S&#10476;&#65533;P&#65533;r&#65533;&3&#65533;&#65533;&#65533;-&#65533;|&#65533;&#65533;l&#65533;)&#65533;#X&#65533;&#65533;&#65533;~&#65533;&#65533;&#65533;&#65533;`&#65533;&#65533;V9&#65533;-9&#65533;s&#65533;s$ &#65533;&#65533;&#65533;&#65533;=&#65533;A&#1622;&#65533;<}%{&#65533;>!&#65533;ps&#65533;@&#445;&#65533;9&#65533;%&#65533;&#65533;N&#65533;&#65533;&#65533;3]=&#65533;b&#65533;&#65533;^&#65533;9&#65533;&#65533;&#65533;&#65533;&&#65533;&#65533;&#65533;u&#65533;&#65533;&#65533;&#65533;&#65533;}&#65533;<&#65533;mw&#65533;&#65533;:&#213;{&#65533;&#65533;&#65533;&#897;:j&#65533;&#65533;&#65533;c&#65533;&#65533; &#65533;&#1269;|&#1306;&#65533; &#65533;?@,;&#65533;&#65533;&#65533;&#248;&#65533;&#65533;&#65533;&#65533;&#65533;WW9&#65533;&#65533;}&#504;o=&#65533;&#666;&#65533;&#65533;&#65533;  &#65533;&#65533;&#65533;&#65533;&#65533;_h&#65533;rp&#65533;,~&#65533;+&#65533;&#65533;&#65533;x&#65533;&#65533;&#1981;+&#65533;&#65533;v&#65533;!&#65533;&#65533;&#65533; &#65533;&#65533;=&#65533;&#65533;&#65533;&#65533;&#65533;&#65533;&#65533;6&#65533;&#65533;qq&#13303;&#65533;&#65533;q$P&#65533; &#1915;t&#65533;V&#65533; &#65533;&#65533;&#65533;D&#65533;9&#65533;&#1498;&#65533;&#1847;T&#65533;=&#65533;@	I&#65533;&#65533;&#65533;&#65533;&#65533;.&#65533;&#65533;^&#65533;&#389;&#65533;&#65533;&#65533;&#65533;&#65533;&#65533;s&#65533;&#65533;&#65533;U&#65533;X&#65533;  &#65533; p]_e-T&#65533;&#65533;&#65533;&#65533;@&#65533;&#1537;&#65533;)&#65533;&#65533;_|MBM4&#65533;$X&#65533;&#65533;&#65533;JYBM&#65533;&#65533;`])&#65533;&#1049;&#65533;&#65533;&#65533;&#65533;]&#65533;]	Z&#65533;e&#65533;x&#65533;'p&#65533;).&#65533;&#65533;&#65533;f&#65533;e&#1882;&#65533;&#65533;&#1445;&#65533;&#65533;&#65533;A&#65533;&#65533;&#65533;9(&#65533;&#65533;]&#65533;&#65533;&#65533;SM<&#65533;E&#65533;^&#65533;L&#65533; &#65533;a[&#65533;&#65533;&#65533;a&#65533;!V&#65533;>&#65533;&#65533;Qa&#65533;E&#65533;La6Y!&#65533;&#65533;KyB# &#65533;&#26181;&#65533;&#1601;&#65533;&#65533;&#65533;Z&#65533;]&#1193;&#65533;&#65533; &#65533;Q&#65533;&#1412;&#65533;&#65533;&(&#65533;!&#65533;!6&#65533; &#65533;`D&#65533;$&#65533; L"&#65533;]&#65533;&#65533;	_9x&#1965;]&#65533;'^b4@&#65533;q&#65533;v&#65533;9&#65533;{" &#65533;&#65533;&#65533;&#65533;i&#65533;&#65533;b]&#65533;#6"t&#65533;&#65533;&#65533;e]9&#1295;&#65533;|&#65533;&#65533;&#65533;;&#65533;C&#65533;&#1117;T&#1547;&#65533;&#65533; I &#65533;&#65533;&#65533;&#65533;'&#65533;_-^az&#65533;-\&#65533;&#65533;&#65533;m&#65533;&#65533;&#65533;1&#65533;b{Q&#65533;&#65533; &#65533;U@&#65533;S,&#65533; I&#65533;4 %PB#&#65533;&#65533;X#?Q&#65533;6&#65533;l&#65533;}&#65533; &#65533;&#65533;&#65533;%4B+&#65533;'&#65533;_;&#65533;&#65533;*&#65533;Q&#65533; &#65533;&#65533;&#65533;&#65533;`>>Y9&#65533;&#65533;u&#65533;e&#65533; &#65533;&#65533;&#65533;UL&#65533;!j&#65533;&2&#65533;&#65533;B2%&#65533;&#65533;<"&#65533;=&#65533;"DN$&#65533;&#65533;&#65533;u&#65533;&#65533;&#65533;&#65533;{y`Mt&#65533;"j'&#65533;d5@&#65533;&#65533;&#65533;&#65533;0&#65533;U, w&#65533;@9&#65533;R.&#65533;&#65533;)eeq!Sv&#65533;w&#65533;S&#65533; U&#65533;&#253;&#65533; &#480;&#65533;&#65533;&#65533;&#65533;$P&#65533;  ZE&#65533;w&#65533;`%&#65533;&#65533;&#65533;&#65533;e&#65533;&#1359;&#65533;i&#65533;&#65533;&#65533;&#1612;&#65533;&#65533;&#65533;&&#65533;=&#65533;&#65533;&#65533;&#65533;&#65533;%&#65533;&#65533;C&#13090;&#65533;&#65533;%h&#65533;t&#65533;cX&#65533;&#65533;8 :&#65533;@|&#65533;\"&#65533;Knc&#65533;&#65533;&#65533;&f&#65533;&#65533;&#65533;&#65533;W&&&#65533;MBP&#65533;NN&#65533;p&#65533; H&#65533;&#65533;}&#65533;1&#65533;Sr^T&#65533;&#65533;SJ&#65533;|&#65533;&#65533;&#65533;&#65533;&#1793;&#65533;n&#65533;&#65533;$%0f &#65533;&#65533;&#65533;&#65533;@&#65533;-&#65533;&#65533;[l*&#65533;6&#65533;s&#65533;xp@&#65533; t&#65533;&#65533;tfgQgtZ&#65533;s&#1947;Y&#1792;&#65533;&#65533;C&#65533;yF&#65533;v&#65533;g#&#291;'&#65533;cg&#65533;'|6&#65533;g&#65533;&#65533;&#65533;&#65533;{&#65533;&#65533;y&#65533;~&#65533;'&#65533;&#65533;&#65533;'&#65533;&#65533;&#65533;(&#65533;&#65533;&#65533;(&#65533;&&#65533;&#65533;.(&#65533;6&#65533;&#65533;>(&#65533;F(&#65533;u&#65533;&&#65533;d4&#65533;V@ !&#65533; &#65533; ,4 0 &#65533; &#65533;  &#65533; &#65533;	H&#65533;&#65533;&#65533;&#65533;*&#65533;&#65533;a,&#65533;&#65533;"J&#65533;(j&#65533;&#331;3j&#65533;&#561;&#65533;&#463; C&#65533;Sq!B:&#65533;&#65533;1&#65533;e&#65533;;t&#65533;J&#65533;&#859;8s&#65533;&#1849;D&#65533;
*J&#65533;&#65533;&#65533;A1G&#65533;\&#692;&#65533;&#1255;I&#65533;&#65533;q&#544;&#1131;&#65533;&#604;R&#65533;&#1519;`&#65533;r&#65533;E&#65533;&#65533;&#65533;&#65533;B&#65533;^&#65533;&#65533;fW&#65533;p&#65533;&#65533;u&#65533;&#65533;&#65533;&#65533;V&#65533;&#1889;&#1491;&#65533;s&#65533;&#65533;&#65533;&#65533;&#65533;%j`Y35j &#65533;%L&#65533;&#65533;e&#65533;&#65533;'&&#65533;&#65533;h&#65533;&#465;'_MZlC, &#65533;
&#65533;<&#65533;f&#854;-+&#65533;&#65533;&#65533;&#65533;&#65533;P&#65533;`&#65533;3k l`W3&#65533;&#65533;&#65533;8 &#65533;{&#65533; ;7&#65533;&#65533;&#65533;R&#65533;&#1587;kt&#65533;| kE&#65533;&#65533;&#65533;+w&#65533;V-&#65533;&#65533; &#65533;&#65533;&#65533;&#65533;{&#817;&#65533;0_&#65533;&#1759;}~&#65533;&#65533;&#65533;y}&#65533;V&#65533;&#65533;&#65533;&#65533;&#65533;C%&#65533;&#65533;k&#65533;&#65533;a&#1986;&#65533;&#65533;&#65533;Zl&#65533;Lq&#65533;&#65533;&#65533;&#413;&#65533;&#65533;&#65533;&#65533;&#65533;&#65533;&#65533;`&#65533;0H&#65533;L-et1&#65533;(&#65533;T&#65533;&#65533;ez&#65533;&#468;&#65533;G;&#65533;|&#65533;O9e&#65533;&#65533;le&#65533;&#65533;&#65533;&#65533;&#65533;(&#65533;\bd!&#65533;&#65533;&#65533;%&#65533;&#65533;=52X&#65533;j&#65533;&#140;p&#65533;&#65533;&#65533;i&#65533;&#65533;&#65533;u&#65533;i&#65533;`&#65533;y&#65533;&#65533;|%&#65533;e2>v&#65533;a9u&#65533;2&#65533;p&#65533;li&#65533;W&#65533;&#65533;!&#65533;&#65533;&#65533;'&#65533;c&#65533;r&#794;&#588;A;{B&#65533;F.&#65533;&#65533;p&#65533;M&#65533;9&#1054;
&#65533;&#65533;7&#65533;e3&#65533;&#65533;r&#65533;.&#65533;&#65533;&#65533;a&#65533;:9&#65533;&#65533;8&#65533;&#65533;>&#65533;&#65533;P&#41957;&#65533;&#65533;Un&#1676;1&#65533;&#65533;Q&#65533;&#65533;&#761;&#65533;&#65533;65&#65533;t&#65533;$&#65533;&#65533;-&#65533;&#65533;&#65533;l;&#65533;&#65533;&#65533;'d&#65533;&&#65533;&#755;&#65533;&#65533;&#65533;&#65533;&#1794;d,&#65533;&#65533;2&#65533;&#65533;&#65533;F;&#65533;k^Kn&#65533;&#65533;v&#65533;&#65533;F&#65533;&#65533;&#65533;&#65533;&{&#65533;~&#65533;&#65533;g9&#20776;k&#65533;&#65533;&#65533;Q&#187;ol&#65533;&#65533;p&#65533;s&#65533;&#65533;&#65533;&#65533;!&#65533;d&#65533;0&#65533;l&#65533;Z&#65533;&#65533;&#65533;&#65533;e&#65533;&#65533;&#65533;&#65533;&#65533;L-f"&#65533;>&#65533;&#65533;#&#65533;&#65533;&#65533; ,&#65533;4&#65533;&#65533;' &#65533;QG&#65533; &#65533;&#65533;$&#65533;zKO|O&#65533;k8&#65533;q&#65533;L&#65533;&#65533;B	%y&#65533;q/&#65533;,&#65533;&#65533;-&#65533;&#65533;5;%L&#65533;t&#65533; 2)&#65533;&#65533;&#65533;S&#65533;\<&#65533;yc&#65533;}&#65533;<&#65533;&#65533;_&#65533;H&#65533;7&#65533;&#65533;&#65533;&#65533;&#65533;&#65533;&#65533;+/$&#65533;&#235;x7&#65533;&#65533;&#65533;&#65533;NDH;&#65533;&#65533;&#65533;&#65533;&#65533;l&#65533;&#65533;&#65533;1&#733;&#65533;&#65533;&#65533;&#65533;&#65533;&#65533;&#65533;&#65533;&#65533;*5J&#65533;N &#65533;C&#65533;&#65533;S&#65533;&#65533;p20X7&#65533;&#65533;&#65533;&#65533;J&#65533;&#65533;&#65533;N&#65533;j3&#65533;6&#394;&#65533;x&#65533;;A&#65533;&#65533;&#65533;*;&#65533;&#65533;&#65533;^&#65533;&#65533;g&#65533;|&#65533;&#65533;&#65533;J*&#65533;m&#65533;=&#65533;&#65533;z&#65533;&#65533;o&#65533;&#65533;@&#65533;&#65533;&#65533;&#65533;&#65533;K&#65533;&#65533;&#65533;&#65533;&#65533;&#65533;9&#65533;H&#65533;&#65533;&#65533;_&#65533;&#65533;&#65533;c^&#65533;&#58879;&#65533;&#65533;&#65533; D&#65533; &#138;&#65533;8&#65533;	$p\>Q&#65533;&#65533; &#65533;&#65533;c&#65533;&#33433;&#65533;&#65533;T)&#65533;&#65533;0H&#133;&#65533;&#65533;&#65533;(&#65533;&#65533;,R&#65533;&#130;&#65533;&#65533;&#65533;0&#65533;&#65533;gH&#65533;&#65533;&#65533;&#65533;8&#801;w&#65533;&#65533;&#65533;&#65533;&#65533;&#65533;@&#65533;&#65533;H&#65533;"&#65533;HL&#65533;&#65533;&#65533;&#65533;&:&#65533;P&#65533;&#65533;&#65533;H&#65533;*Z&#65533;X&#802;&#65533;&#65533;&#65533;.z&#65533;`&#65533;&#65533;H&#65533;2&#65533;&#65533;hL&#65533;&#65533;&#65533;&#65533;6&#65533;&#65533;p&#65533;&#65533;&#65533;H&#65533;:&#65533;&#65533;x&#803;&#65533;&#65533;&#65533;>&#65533;&#65533;&#65533; I&#65533;B&#65533;L&#65533;"&#65533;&#65533;F&#65533;E	&#65533;&#65533;#3"&#65533;>VR!&#65533;&#65533;&#65533;A2)MdR&#65533;e&F&#65533;N\D&#65533;&#65533;A%&#65533; 9&#65533;VZD&#65533;&#65533;&#65533;d&#65533;T&#65533;&#65533;2&#65533;7&#65533;&#65533;&#65533;(M)K&#65533;x2;&#65533;&#65533;M0&#65533;&#65533;&#65533;^S0&#65533;&#65533;&#65533;9QL&#65533;4&#65533; &#65533;(d':&#65533;e&#282;w&#65533;&&#65533;6AM&#65533;&#65533;&#65533;&#65533;&&#1274;&#65533;&#65533;dR&#65533;&#65533;S&#65533;iGu&P&#65533; &#65533;&#65533;2&#65533;9:y&#400;&#65533;&#65533;a&#65533;&#65533;H&#65533;iH{&#65533;&#65533;#&#65533;d!'&#65533;&#65533;B}&#65533;&#65533;"&#65533;;	f&#65533;&#65533;"&#65533;dB9&#65533;n=&#65533;]&#65533;<hF2&#65533;&#203;j&#65533;&#65533; &#65533;GCJR&#65533;&#65533;&#65533;(M&#65533;JW&#65533;&#65533;<v&#65533;!&#65533;&#65533;D[&#65533;NO&#65533;&#1318;&#65533;&#65533;&#65533;B:&#65533;	L !&#65533; &#65533; ,e 0 &#65533; &#65533;  &#65533; &#65533;	HP&#65533;(&#65533;c)&#65533;&#65533;&#65533;&#65533;&#199;#J&#65533;H&#65533;&#65533;&#331;3N<&#65533;o&#65533;;&#65533;&#65533;Q&#65533;T-d&#65533;&#65533;&#65533;&#727;0c&#692;&#65533;P&#65533;D&#65533;$&#65533;&#65533;1E&#65533;&#153;@&#65533;
&#65533;&#65533;rR&#65533;&#65533;&#65533;O&#65533;P&#65533;J&#65533;
&#65533;hR&#65533;;&#65533;&#65533;Z&#65533;p&#65533;&#1519;`[R&#1121;&#65533;&#65533;52Fqe&#65533;&#65533;&#1783;&#65533;\&#65533;TV&#65533;&#65533;e&#65533; 8]	&#65533;&#65533;_&#65533;r&#65533;V&#65533;&#65533;w&#65533;&#1279;&#65533;&#65533;&#65533;B&#65533;&#65533;&#65533;Aj&#65533;5&#65533;&#65533;`-[&#344;3K4@&#65533;&#65533;l$7S3&#370;&#65533;&#1256;	&#65533;&#65533;&#241;&#65533;7"7[&#65533;&#65533;t&#65533;&#1753;r&#65533;p&#65533; ~&#65533;`H>&#65533;&#65533;&#65533;m&#65533;&#65533;&#65533;&#65533;&#65533;&#65533;y&#65533;?&#65533;&#65533;D>V&#65533;&#65533;&#65533;&#65533;&#65533;&#65533;&`Q&#510;&#65533;&#65533;&#65533;&#65533;&#622;5e&#1386;&#65533;&#65533;&#65533;Ce&#65533;{&#65533;! ~&#65533;&#65533;&#65533;<&#65533;d2dF&#65533;:o&#65533;2&#65533;{&#65533;&#65533;&#1920;&#65533;&#1438;@&#65533;&#1362;G;&#65533;&#65533;s&#65533;}&#65533;&#65533;R~1<aYWf&#65533; :"&#65533;" "&#65533;&#65533;}&#596;&#65533;&#65533;|&#65533;&#1569;&#65533;1&#392;&#65533;&#65533;,&#65533;&#65533;&#65533;&#65533;4N&#65533;v&#1297;#&#65533;&#65533;!H&#65533;E&#65533;|&#65533;&#65533;r.&#65533;&#65533;pa&#65533;LN&#65533;&#65533;s&#1859;&#65533;&#65533;u&#65533;1&#65533;&#65533;&#65533;&#65533;|&#52259;b.j`&#65533;d&#65533;d:&#65533;&#65533; &#65533;HTNj#3&#65533;&#65533;&#65533;%&#65533;u @&#664;e&#65533;&#65533;&#65533;@P&#65533;&#65533;N;&#65533;&#65533;&#65533;=x&#65533;)Z2&#508;Q&#65533;T\&#65533;_&#65533;4b!P(+
&#65533;&#65533;-o&#65533;&#65533;&#65533;s&#65533;s2.&&#65533;&#65533;7&#65533;&#65533;j&#65533;i&#65533;&#65533;&#65533;C&#65533;1&#65533;&#65533;b&#65533;)x&#65533;~&#43557;&#65533;&#65533;&#65533;u&#65533;6&#65533;*&#65533;&#65533;&#65533;&#65533;&#65533;:&#65533;@&#65533;&#1840;&#65533;&#65533;&#880;h$&#65533;&#65533;+&#65533;&#65533;&#65533;&#65533;C,&#65533;&#65533;F &#65533;&#65533;&#65533;&#65533;=d,&#65533;,&#65533;H;m&#65533;&#65533;X&#65533;e&#65533;	Q2&#65533;&#65533;(&#65533;&#1990;&#65533;"&#65533;&#65533;{&#65533;&#65533;&#65533;&#65533; u&#65533;&#65533;&#65533;0&#65533;&#65533;%B&#65533;&#65533;0&#65533;s&#65533;&#65533; &#65533;b&#65533;&#65533;/&#65533;&#65533;&#65533;w&#65533;&#65533;&#65533; HN&#65533;&#65533;&#65533;h&#65533;1&#65533;&#65533;&#65533;&#65533;=_&#65533;&#65533;&#65533;&#65533;&#65533;&#65533;&#65533;C&#65533;&#65533;S&#65533;1K&#65533;O2c&#65533;Ld9&#1453;&#818;z&#65533; P9&#65533;&#65533;&#65533;&#65533;&#65533;
D&#65533;&#65533;.&#65533;<F &#65533;&#65533;3N&#65533;>&#65533;&#65533;&#65533;&#65533;&#65533;&#65533;&#65533;?ND&#1102;;%$&#65533;&#65533;.&#65533;s;X&#65533;/&#65533;Vg&#65533;N&#65533;&#65533;J&#65533;&#65533;7 9&#65533;&#1261;&#65533;&#825;&#65533;,Y2/&#65533;&#65533;&#65533;m&#65533;&#65533;&#65533;$&#65533;&#65533;&#956;|&#65533;=T&#65533;U&#65533;&#65533;&#65533;|wz&#65533;7&#65533;&#65533;&#65533;L&#65533;>y&#65533;&#65533;L&#65533;&#65533;&#65533;&#65533;&#1555;=K>&#65533;&#981;Gqz&#65533;&#65533;D&#65533;&#65533;&#65533;?&#65533;&#65533;&#49272;&#65533;N &#65533;&#65533;~&#65533;,&#65533;&#955;&#65533;&#65533;&#65533;!&#65533;VW&#65533;8  L&#65533;v&#65533;&#65533;&#65533;J*&#65533;&#65533;2P,&#65533;&#65533;&#65533;&#65533;?bT&#65533;<
&#1995;o&#65533;&#65533;&#65533;TF&#65533;&#65533;&#65533;&#65533;&#65533;&#65533;&#65533;/&#65533;&#65533;&#65533;&#65533;o&#65533;&#65533;&#65533;&#65533;&#65533;&#65533;&#65533;&#65533;&#65533;&#65533;&#65533; &#65533; H&#65533;&#65533;&#65533;L&#65533;&#65533;&#65533;:&#65533;&#65533;&#65533;&#65533;'H&#65533;
Z&#65533;&#65533;&#800;7&#65533;&#65533;z&#65533;&#65533; &#65533;GH&#65533;&#65533;&#65533;&#65533;(L&#65533;
W&#65533;&#65533;&#65533;&#65533;&#65533;0&#65533;&#65533;gH&#65533;&#65533;&#65533;&#65533;8&#801;w&#65533;&#65533;&#65533;&#65533;&#65533;&#65533;@&#65533;&#65533;H&#65533;"&#65533;HL&#65533;&#65533;&#65533;&#65533;&&#65533;&#65533;&#65533;&#65533;'<a&#65533;(J&#65533;&#65533;G&#290;T&#65533;xD.&#65533;&#65533;^&#65533;&#65533;[&#65533;	&#65533;&#65533;&#1090;a&#65533;HW8F&#65533;l&#65533;"k&#65533;`&#65533;&#65533;&#65533;9&#65533;#&#65533;&#65533;&#65533;E&#65533;C=Z&#65533;&#65533;/&#65533;cE&#65533;&#65533;BAR&#65533;F$&#65533;	9D&#65533;&#65533;&#65533;t&#65533;$'I&#65533;JZ&#65533;&#804;&7&#65533;&#65533;)B2&#65533;&#65533;d&#65533;= !&#65533; &#65533; ,e 0 &#65533; &#65533;  &#65533; &#65533;	H0V,&#65533;E)T&#65533;&#65533;&#65533;&#199;#J&#65533;H&#65533;&#65533;&#331;3"T&#65533;O&#65533;"B&#65533;&#65533;&#65533;&#65533;o&#65533;&#65533;(u&#65533;Q&#65533;&#727;0c&#668;&#65533;D&#65533;IT&#275;&#65533;:F&#65533;J&#65533;&#65533;&#1111;&#65533;P&#65533;<T&#65533;&#65533;&#65533;D*&#65533;&#65533;<J&#65533;&#65533;&#1377;&#65533;J&#65533;0&#65533;&#65533;&#65533;&#65533;OX^K&#65533;&#65533;DW&#65533;&#65533;&#65533;&#65533;T&#65533;5&#65533;&#154;&#65533;K&#65533;&#65533;&#65533;W%.x&#65533;i`Y35 &#65533;&#65533;LX&#65533;&#1916;{y&#65533;&#65533;&#65533;&#65533;&#65533;&#65533;.ca&#65533;5b&#65533;j&#65533;5[V&&#65533;&#992;%&#65533;2&#65533;&#65533;&#310; &#65533;h&#1452;fJ&#65533;&#1520;&#65533;&#65533;z &#65533;&#38787;&#65533;&#65533;PcL&#65533;2 &#65533;&#65533;&#65533;&#65533;8V&#65533;N&#65533;&#65533;W&#65533;F-&#65533;&#65533;j&#65533;L&#65533;&#65533;](&#65533;-;&#65533;;&#65533;u{2&#65533;;V+&#65533;k&#65533;&#65533;&#65533;*&#65533;&#65533;&#65533;C~&#65533;&#65533;&#65533;W.&#65533;&#65533;ZS&#65533;&#65533;&#65533;O&#65533;x&#65533;&#65533;m&#65533;&#65533;&#65533;&#65533;3}0&#65533;&#65533;[3&#65533;&#65533;&#65533;Ep&#65533;P&#65533;&#65533;?&#65533;&#65533;gaC&#65533;&#65533;&#65533;&#65533; SF&#65533;&#65533;3>&#65533;&#65533;S.&#65533;&#65533;Qd&#65533;&#709;0Z&#65533;&#65533;?&#65533;R&#65533;?m&#65533; &#65533;f&#620;(&#65533;&#65533;&#1569;F.&#812;&#65533;&#65533;@&#65533;D&#65533;&#65533;&#65533;u@i&#65533;`&#65533;Ac&#65533;5&#65533;&#65533;&#65533;&#65533;&#592;Q&#65533;&#65533;&#65533;&#1361;Ko&#65533;&#65533;&#65533;&#65533;I&#65533;&#65533;?&#65533;&#65533;sO9&#65533;DY&#65533;&#65533;&#65533;&#65533;&#65533;&#65533;&#65533;?&#65533;&#65533;&#65533;K.,&#65533;)&#65533;@jFd7&#65533;i$3&#65533;&#65533;r&#65533;&#695;O&#65533; `1(&#65533;&#65533;&#65533;&#65533;8&#65533;&#65533;&#900;&#887;>xi&#65533;f&#65533;&#65533;&#65533;F9&#65533;&#65533;+&#65533;&#65533;.i&#65533;A&#65533;&#65533;!&#65533;1&#65533;:z&#65533;&#65533;4t&#65533;&#65533;&#65533;&#65533;&#65533;&#65533;.&#65533;~j&#65533;&#65533;&#65533;*[,&#65533;&#1946;&#65533;-&#65533;&#65533;:&#65533;&#65533;&#65533;H,&#65533;&#65533;&#65533;l&#65533;&#65533;J&#65533;A&#65533;&#65533;&#65533;1&#65533;&#65533;&#65533;&#65533;&#65533;	&#65533;&#65533;&#65533;6&#65533;k-d&#65533;&#65533;-&#65533;&#65533;t&#65533;&#375;&#65533;&#65533;L2&#65533;&#65533;F &#65533;N{2&#65533;`&#65533;lX:&#65533;&#65533;&#65533;&#65533;J(
&#65533;&#65533;D&#65533;&#65533;bF &#65533;z&#65533;=&#65533;&#65533;l-,&#65533;&#65533;0&#65533;&#65533;&#65533;&#65533;'&#65533; PGy,u"t*&#65533;9&#65533;&#65533;&#65533;2&#65533;&#65533;&#65533;#&#65533;W2P@q&#65533;@&#65533;T&#65533;&#65533;=x&#65533;q/
4&#65533;.&#65533;x&#65533;&#65533;>&#65533;&#65533;S&#65533;~=&#65533;W&#65533;?&#65533;	&#9252;&#65533;L/&#65533;&#65533;s*&#65533;c&#65533;&#926;&#65533;&#65533;5q&#65533;&#65533;&#65533;?_|QN 9&#1808;&#65533;&#65533;;&#65533;f\4&#65533;j&#65533;b&#65533;&#65533;c&#65533;&#231;&#65533;&#65533;&#65533;u^t&#65533;NDH;|&#65533;&#65533;O&#65533;cl&#65533;d&#65533;&#65533;&#65533;y&#65533;&#65533;g*&#65533;&#65533;&#65533;J*-(&#65533;&#65533;C  &#65533;Z&#65533;&#65533;&#65533;n3&#65533;&#65533; \&#34282;&#65533;J&#65533;NX&#65533;&#65533;;6&#65533;&#65533;&#65533;&#27377;&#65533;8&#65533;g&#65533;n&#65533;&#65533;$X&#65533;&#65533;&#65533;&#65533;&#907;&#65533;&#852;&#65533;&#65533;&#65533;:?
(&#65533;o&#65533;?&#65533;&#65533;oO&#736;s&#65533;&#65533;&#65533;&#65533;&#65533;&#65533;&#65533;{&#883;&#65533;&#65533;;&#65533;&#65533;'&#1791;&#65533;&#65533;&#65533;&#65533;.
&#65533;#c&#65533;&#65533;&#65533;&#65533;&#65533;/&#65533;` &#65533;&#65533;
Q8&#65533;	$&#65533;&#65533;?&#65533;&#65533;&#65533;&#65533;"c,&#65533;&#65533;&#65533;&#65533;&#65533;&#65533;&#65533; GHB &#65533;&#65533;V%L&#65533;
W&#65533;&#65533;&#65533;&#65533;&#65533;0&#65533;&#65533;gH&#65533;&#65533;&#65533;&#65533;8&#801;w&#65533;&#65533;&#65533;&#65533;&#65533;&#65533;@&#65533;&#65533;H&#65533;"&#65533;HL&#65533;&#65533;&#65533;&#65533;&:&#65533;P&#65533;&#65533;&#65533;H&#65533;*Z&#65533;X&#802;&#65533;&#65533;&#65533;.z&#65533;`&#65533;&#65533;H&#65533;2&#65533;&#65533;hL&#65533;&#65533;&#65533;&#65533;6&#65533;&#65533;p&#65533;&#65533;&#65533;H&#65533;:&#65533;&#65533;x&#803;&#65533;&#65533;&#65533;>&#65533;&#65533;&#65533; I&#65533;B&#65533;LdY<&#65533;	@6R&#65533;&#65533;y&#65533;%J.&#65533;0&#65533;&#65533;K4&#65533;&#65533;MdR&#65533;&#65533;&#65533;&#65533;E8)EN|&#65533;"&#65533;&#65533;&#65533;)E&#65533;&#65533;,&#65533;&#65533;%&#65533;&#65533;*a&#65533;FL&#65533;&#65533;&#65533;&#65533;ec9^~&#1111;&#65533;&#65533;0&#65533;I&#65533;b&#65533;&#65533;L&#65533;2&#65533;&#65533;&#793;lb&#65533;&#65533;c'&#65533;&#65533;	Nl&#65533;&#65533;H@ ;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5573E-78B9-4DCE-8FB6-C5A6E81EE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5C748A-608C-432A-9436-DD709DEC8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2E3354-5B5F-43E8-9E4B-4AC8F22E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457F-9640-4926-B2D3-2AB46613450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757E4-D7D8-4159-A696-B888D01C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2E2900-B5DE-41CC-8DD5-7F5B1E6A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9BEF-921F-449F-B53E-4E4E05EE2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52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9D3F3-D741-4945-92D7-8F4D6D9C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D4CDE6-FAA1-4DA4-8334-49764751C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91CE1E-20C4-4DD3-BFA2-8B59E235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457F-9640-4926-B2D3-2AB46613450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0077AE-D7B7-4668-AAAB-F94F2F58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63814A-3CC4-46DE-B7B5-BC099AFD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9BEF-921F-449F-B53E-4E4E05EE2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40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F76B95-C7DC-4D4F-B713-C498069FD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22A8DA-D06E-4237-BAE8-DE99B6A43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B7925F-DEE2-4431-864D-146C13C3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457F-9640-4926-B2D3-2AB46613450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8BBF9A-083A-4C8A-9E24-C6DF7679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6AFDDA-B485-496C-8DD5-E36B6A3E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9BEF-921F-449F-B53E-4E4E05EE2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66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68D0A-A2A7-45BD-825D-C4E436CE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6F8C2-E89B-4861-A0CD-400F74F0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AABB9-B668-4D2D-97C0-A890A1CF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457F-9640-4926-B2D3-2AB46613450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C9A6F-1F80-4DE2-8E34-B0A1CE81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9692D-43E3-400F-8022-0D2230B3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9BEF-921F-449F-B53E-4E4E05EE2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78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53FDB-CCBD-48E3-B78E-1F0053D4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7FAE90-DD7A-4A9F-ABE2-27EE11C54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303095-AA0E-4D36-8CAB-77ACC853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457F-9640-4926-B2D3-2AB46613450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63DD22-5E0F-40DE-AE6E-8216764C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DE9330-EA1C-44D1-A5E0-7E60D800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9BEF-921F-449F-B53E-4E4E05EE2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7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B34C9-B4A0-439B-9892-820A5131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A93329-CF78-42A7-A1AB-DE83A23C3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7786D9-E612-4E43-89F2-9E1361819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F9BD6C-B458-4A73-98CE-E3288678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457F-9640-4926-B2D3-2AB46613450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078824-9681-4774-8DE0-CCD0B067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422A87-F95B-48EA-ACB1-DA648966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9BEF-921F-449F-B53E-4E4E05EE2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33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22E16-93AF-4560-A347-F2D403A2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759883-F235-4E62-B0DF-C8088BCE3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8875F1-6684-49FC-8852-EA984D7EC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30E44B-5D64-40A4-B1BE-525103A9F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49D384-1994-4082-900B-8F3B9F8B8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C0F76F-7FB1-4022-A583-44882805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457F-9640-4926-B2D3-2AB46613450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3C13B6-1874-4166-B43E-C8F5AAF5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B7EE84-4C6C-494D-90FA-2E637889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9BEF-921F-449F-B53E-4E4E05EE2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0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97E5D-3E07-445D-8ED1-B9877E53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11C2B5D-9871-4026-BEDC-FEC3D658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457F-9640-4926-B2D3-2AB46613450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16BC56-70E8-4BA6-8A4C-CD4EF690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A67D21-E171-4B1A-A231-C0F968B4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9BEF-921F-449F-B53E-4E4E05EE2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75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DA8A70-DE29-412E-8735-F14F8F3F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457F-9640-4926-B2D3-2AB46613450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685501-A10A-43F1-9361-19EC5363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6750D2-02B8-4F7D-89A3-19B33AC9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9BEF-921F-449F-B53E-4E4E05EE2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42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40DC0-1545-42C5-A106-3215E574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C55B3-BDA7-417B-AF0E-DB892AEDD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4A4554-624A-4702-992F-C2B8349D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8A85DB-4EAC-4558-8C1C-2936C250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457F-9640-4926-B2D3-2AB46613450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9406B-A861-41A3-86B8-4CF87F7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96FD49-BD09-408A-A34F-6644EF5E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9BEF-921F-449F-B53E-4E4E05EE2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1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9BAAB-562B-4A80-92B6-C70ACD54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3883F1-BAAD-477E-945D-355C076C3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FE2260-CC42-4840-8B64-4797A7513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168F1D-6CE5-4956-B31F-4E9B6861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457F-9640-4926-B2D3-2AB46613450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7D94A2-C836-49BF-83EB-930F2C4C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342021-09B3-400D-91CB-965294A6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9BEF-921F-449F-B53E-4E4E05EE2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3AFE2-7941-4279-BA31-2F4863C9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DD71EB-0560-45B5-B3D9-D6C6BB3D6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D3202B-01BB-4B80-9543-746131025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F457F-9640-4926-B2D3-2AB46613450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E2549C-4894-4662-A506-93B7C49B6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98A9B9-32CF-4CAF-A65D-84C133E9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9BEF-921F-449F-B53E-4E4E05EE2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05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xt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79B4B-78A0-4896-8B06-F14C2FEF9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9924" y="1031789"/>
            <a:ext cx="9144000" cy="2397211"/>
          </a:xfr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8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school</a:t>
            </a:r>
            <a:endParaRPr lang="ru-RU" sz="8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28BFAA-2476-4F5A-8253-9E637E037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42" y="3909984"/>
            <a:ext cx="4489364" cy="29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3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0514A-C1BB-4030-AD16-3961DE64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Warming up</a:t>
            </a:r>
            <a:b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271AFD-A01A-4E2E-B7BC-07386954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b="1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Speaking</a:t>
            </a:r>
            <a:endParaRPr lang="ru-RU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3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your </a:t>
            </a:r>
            <a:r>
              <a:rPr lang="en-US" sz="3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favourite</a:t>
            </a:r>
            <a:r>
              <a:rPr lang="en-US" sz="3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subject</a:t>
            </a:r>
            <a:r>
              <a:rPr lang="uk-UA" sz="3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3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you have English</a:t>
            </a:r>
            <a:r>
              <a:rPr lang="uk-UA" sz="3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many </a:t>
            </a:r>
            <a:r>
              <a:rPr lang="en-US" sz="3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subects</a:t>
            </a:r>
            <a:r>
              <a:rPr lang="en-US" sz="3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you got</a:t>
            </a:r>
            <a:r>
              <a:rPr lang="uk-UA" sz="3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67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A54EB-56CF-4427-ABC8-FA9F0274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Check if you remember new vocabulary. Do the crossword.</a:t>
            </a:r>
            <a:endParaRPr lang="ru-RU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EF5E93B-8CAA-41D6-84B2-70C800E62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98" y="1298572"/>
            <a:ext cx="11180804" cy="5194303"/>
          </a:xfrm>
        </p:spPr>
      </p:pic>
    </p:spTree>
    <p:extLst>
      <p:ext uri="{BB962C8B-B14F-4D97-AF65-F5344CB8AC3E}">
        <p14:creationId xmlns:p14="http://schemas.microsoft.com/office/powerpoint/2010/main" val="386104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E4384-BE54-4D7E-9715-ADF1F272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Grammar</a:t>
            </a:r>
            <a:r>
              <a:rPr lang="en-US" sz="4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09F24B-916F-4E1A-A7D4-A3E7AEA00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326" y="1825625"/>
            <a:ext cx="5809348" cy="4351338"/>
          </a:xfrm>
        </p:spPr>
      </p:pic>
    </p:spTree>
    <p:extLst>
      <p:ext uri="{BB962C8B-B14F-4D97-AF65-F5344CB8AC3E}">
        <p14:creationId xmlns:p14="http://schemas.microsoft.com/office/powerpoint/2010/main" val="266121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D8D12-95A7-4943-A4AE-7ABF361D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Reading</a:t>
            </a:r>
            <a:b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08586-8E60-4D5A-B79A-E701CBE8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Exercise 5 page 50</a:t>
            </a:r>
            <a:endParaRPr lang="ru-RU" sz="24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and fill in the text with the words from the box. Use negative form where necessary.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7C235D-4DF3-42F8-A1D8-16D85E977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367" y="3429000"/>
            <a:ext cx="4151005" cy="33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8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987EE-D9DD-4A55-9CFB-CE9BAF36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Homework</a:t>
            </a:r>
            <a:b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077CDF-1479-4EBB-899E-A73F5FB0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192"/>
            <a:ext cx="10515600" cy="4351338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Подивитися відео або прочитати правило на </a:t>
            </a:r>
            <a:r>
              <a:rPr lang="uk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51 про «Модальні дієслова»;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Exercise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1(усно);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Виконати завдання </a:t>
            </a:r>
            <a:r>
              <a:rPr lang="uk-UA" sz="20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а)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Доповнити шкільні правила за допомогою модальних слів </a:t>
            </a:r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 or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mustn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Завдання </a:t>
            </a:r>
            <a:r>
              <a:rPr lang="en-US" sz="20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20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 бажанням для вищої оцінки. Написати свої шкільні правила з використанням модальних слів </a:t>
            </a:r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 or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mustn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0755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134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Тема Office</vt:lpstr>
      <vt:lpstr>Our school</vt:lpstr>
      <vt:lpstr>Warming up </vt:lpstr>
      <vt:lpstr>Check if you remember new vocabulary. Do the crossword.</vt:lpstr>
      <vt:lpstr>Grammar  </vt:lpstr>
      <vt:lpstr>Reading </vt:lpstr>
      <vt:lpstr>Homework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school</dc:title>
  <dc:creator>Людмила Глуговская</dc:creator>
  <cp:lastModifiedBy>Людмила Глуговская</cp:lastModifiedBy>
  <cp:revision>3</cp:revision>
  <dcterms:created xsi:type="dcterms:W3CDTF">2021-10-20T19:11:20Z</dcterms:created>
  <dcterms:modified xsi:type="dcterms:W3CDTF">2021-10-20T19:25:16Z</dcterms:modified>
</cp:coreProperties>
</file>