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58" r:id="rId5"/>
    <p:sldId id="263" r:id="rId6"/>
    <p:sldId id="265" r:id="rId7"/>
    <p:sldId id="260" r:id="rId8"/>
    <p:sldId id="261" r:id="rId9"/>
    <p:sldId id="262" r:id="rId10"/>
    <p:sldId id="268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9" autoAdjust="0"/>
    <p:restoredTop sz="94660"/>
  </p:normalViewPr>
  <p:slideViewPr>
    <p:cSldViewPr>
      <p:cViewPr>
        <p:scale>
          <a:sx n="114" d="100"/>
          <a:sy n="114" d="100"/>
        </p:scale>
        <p:origin x="1552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EF1C2-0A7F-4484-BCC7-A257762731BB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uk-UA"/>
        </a:p>
      </dgm:t>
    </dgm:pt>
    <dgm:pt modelId="{B4090920-0E0F-41FA-A218-402A86FFA3A3}">
      <dgm:prSet custT="1"/>
      <dgm:spPr/>
      <dgm:t>
        <a:bodyPr/>
        <a:lstStyle/>
        <a:p>
          <a:pPr algn="just" rtl="0"/>
          <a:r>
            <a:rPr lang="uk-UA" sz="2600" dirty="0">
              <a:latin typeface="Times New Roman" pitchFamily="18" charset="0"/>
              <a:cs typeface="Times New Roman" pitchFamily="18" charset="0"/>
            </a:rPr>
            <a:t>Початковими формами для ліплення будь-яких виробів є прості — куля, </a:t>
          </a:r>
          <a:r>
            <a:rPr lang="uk-UA" sz="2600" dirty="0" err="1">
              <a:latin typeface="Times New Roman" pitchFamily="18" charset="0"/>
              <a:cs typeface="Times New Roman" pitchFamily="18" charset="0"/>
            </a:rPr>
            <a:t>напівкуля</a:t>
          </a:r>
          <a:r>
            <a:rPr lang="uk-UA" sz="2600" dirty="0">
              <a:latin typeface="Times New Roman" pitchFamily="18" charset="0"/>
              <a:cs typeface="Times New Roman" pitchFamily="18" charset="0"/>
            </a:rPr>
            <a:t>, ковбаски.</a:t>
          </a:r>
        </a:p>
      </dgm:t>
    </dgm:pt>
    <dgm:pt modelId="{F40C92A8-61F4-47DC-95CB-2446DAF5B71E}" type="parTrans" cxnId="{0B93A493-8A0F-41F4-AC63-D6D57991AFA1}">
      <dgm:prSet/>
      <dgm:spPr/>
      <dgm:t>
        <a:bodyPr/>
        <a:lstStyle/>
        <a:p>
          <a:endParaRPr lang="uk-UA"/>
        </a:p>
      </dgm:t>
    </dgm:pt>
    <dgm:pt modelId="{73305F90-7E93-4567-81EA-827FBE485FAD}" type="sibTrans" cxnId="{0B93A493-8A0F-41F4-AC63-D6D57991AFA1}">
      <dgm:prSet/>
      <dgm:spPr/>
      <dgm:t>
        <a:bodyPr/>
        <a:lstStyle/>
        <a:p>
          <a:endParaRPr lang="uk-UA"/>
        </a:p>
      </dgm:t>
    </dgm:pt>
    <dgm:pt modelId="{BAD4D0EF-07F9-42EF-BF38-D0AA633EB48A}">
      <dgm:prSet custT="1"/>
      <dgm:spPr/>
      <dgm:t>
        <a:bodyPr/>
        <a:lstStyle/>
        <a:p>
          <a:pPr algn="just" rtl="0"/>
          <a:r>
            <a:rPr lang="uk-UA" sz="2600" dirty="0">
              <a:latin typeface="Times New Roman" pitchFamily="18" charset="0"/>
              <a:cs typeface="Times New Roman" pitchFamily="18" charset="0"/>
            </a:rPr>
            <a:t>Великі за розмірами деталі необов’язково (а інколи й неможливо) виготовляти із одного суцільного шматка тіста.</a:t>
          </a:r>
        </a:p>
      </dgm:t>
    </dgm:pt>
    <dgm:pt modelId="{8D4AF0C9-CF04-4279-A683-2E4F85CA8BF9}" type="parTrans" cxnId="{6C85860B-594B-4727-86F0-F966FA7BBE21}">
      <dgm:prSet/>
      <dgm:spPr/>
      <dgm:t>
        <a:bodyPr/>
        <a:lstStyle/>
        <a:p>
          <a:endParaRPr lang="uk-UA"/>
        </a:p>
      </dgm:t>
    </dgm:pt>
    <dgm:pt modelId="{C6B3E569-6FD8-4AE0-A2D6-9AB0E5BFB2EB}" type="sibTrans" cxnId="{6C85860B-594B-4727-86F0-F966FA7BBE21}">
      <dgm:prSet/>
      <dgm:spPr/>
      <dgm:t>
        <a:bodyPr/>
        <a:lstStyle/>
        <a:p>
          <a:endParaRPr lang="uk-UA"/>
        </a:p>
      </dgm:t>
    </dgm:pt>
    <dgm:pt modelId="{624AB5E0-4898-4929-8359-C2D1A32298CE}">
      <dgm:prSet custT="1"/>
      <dgm:spPr/>
      <dgm:t>
        <a:bodyPr/>
        <a:lstStyle/>
        <a:p>
          <a:pPr algn="just" rtl="0"/>
          <a:r>
            <a:rPr lang="uk-UA" sz="2600" dirty="0">
              <a:latin typeface="Times New Roman" pitchFamily="18" charset="0"/>
              <a:cs typeface="Times New Roman" pitchFamily="18" charset="0"/>
            </a:rPr>
            <a:t>Висушуються вироби на сонці, на радіаторі опалення або ж в духовці.</a:t>
          </a:r>
        </a:p>
      </dgm:t>
    </dgm:pt>
    <dgm:pt modelId="{FC6819A8-2A11-4A98-92F5-8885DE54A173}" type="parTrans" cxnId="{6D6C8210-EA39-4A90-BFA8-AECA29B5342E}">
      <dgm:prSet/>
      <dgm:spPr/>
      <dgm:t>
        <a:bodyPr/>
        <a:lstStyle/>
        <a:p>
          <a:endParaRPr lang="uk-UA"/>
        </a:p>
      </dgm:t>
    </dgm:pt>
    <dgm:pt modelId="{80A8B01A-14B1-4285-B8F5-3ADE4D32B326}" type="sibTrans" cxnId="{6D6C8210-EA39-4A90-BFA8-AECA29B5342E}">
      <dgm:prSet/>
      <dgm:spPr/>
      <dgm:t>
        <a:bodyPr/>
        <a:lstStyle/>
        <a:p>
          <a:endParaRPr lang="uk-UA"/>
        </a:p>
      </dgm:t>
    </dgm:pt>
    <dgm:pt modelId="{EEF4716B-F1C8-439D-8254-265ADF32D061}">
      <dgm:prSet custT="1"/>
      <dgm:spPr/>
      <dgm:t>
        <a:bodyPr/>
        <a:lstStyle/>
        <a:p>
          <a:pPr algn="just" rtl="0"/>
          <a:r>
            <a:rPr lang="uk-UA" sz="2600" dirty="0">
              <a:latin typeface="Times New Roman" pitchFamily="18" charset="0"/>
              <a:cs typeface="Times New Roman" pitchFamily="18" charset="0"/>
            </a:rPr>
            <a:t>Дрібні елементи виробу вирізають з тільки-но розкачаного тіста, інакше їх краї потріскаються.</a:t>
          </a:r>
        </a:p>
      </dgm:t>
    </dgm:pt>
    <dgm:pt modelId="{28CF91AD-ACA2-4EE8-A874-2B8573C63897}" type="parTrans" cxnId="{9A704DC9-D8F2-40D3-AE07-D751FCA9C802}">
      <dgm:prSet/>
      <dgm:spPr/>
      <dgm:t>
        <a:bodyPr/>
        <a:lstStyle/>
        <a:p>
          <a:endParaRPr lang="uk-UA"/>
        </a:p>
      </dgm:t>
    </dgm:pt>
    <dgm:pt modelId="{058CFCAA-0F54-4352-AA0A-7D000D6C566F}" type="sibTrans" cxnId="{9A704DC9-D8F2-40D3-AE07-D751FCA9C802}">
      <dgm:prSet/>
      <dgm:spPr/>
      <dgm:t>
        <a:bodyPr/>
        <a:lstStyle/>
        <a:p>
          <a:endParaRPr lang="uk-UA"/>
        </a:p>
      </dgm:t>
    </dgm:pt>
    <dgm:pt modelId="{749FFCAF-9CEB-4545-B413-2A8632A9F838}">
      <dgm:prSet custT="1"/>
      <dgm:spPr/>
      <dgm:t>
        <a:bodyPr/>
        <a:lstStyle/>
        <a:p>
          <a:pPr algn="just" rtl="0"/>
          <a:r>
            <a:rPr lang="uk-UA" sz="2600" dirty="0">
              <a:latin typeface="Times New Roman" pitchFamily="18" charset="0"/>
              <a:cs typeface="Times New Roman" pitchFamily="18" charset="0"/>
            </a:rPr>
            <a:t>Для міцності з’єднання місця стиків деталей змочують водою.</a:t>
          </a:r>
        </a:p>
      </dgm:t>
    </dgm:pt>
    <dgm:pt modelId="{FCB3DE54-5884-4AC0-BCE7-CE73A32485E5}" type="parTrans" cxnId="{E4B09CDE-0642-4D14-BAE1-E9D6C735BDE5}">
      <dgm:prSet/>
      <dgm:spPr/>
      <dgm:t>
        <a:bodyPr/>
        <a:lstStyle/>
        <a:p>
          <a:endParaRPr lang="uk-UA"/>
        </a:p>
      </dgm:t>
    </dgm:pt>
    <dgm:pt modelId="{3B201D3A-21EB-4D7D-A483-2D4D5EBB7EF0}" type="sibTrans" cxnId="{E4B09CDE-0642-4D14-BAE1-E9D6C735BDE5}">
      <dgm:prSet/>
      <dgm:spPr/>
      <dgm:t>
        <a:bodyPr/>
        <a:lstStyle/>
        <a:p>
          <a:endParaRPr lang="uk-UA"/>
        </a:p>
      </dgm:t>
    </dgm:pt>
    <dgm:pt modelId="{5A88D756-CB16-4A5A-B323-F22248EA83E6}" type="pres">
      <dgm:prSet presAssocID="{FDAEF1C2-0A7F-4484-BCC7-A257762731BB}" presName="linear" presStyleCnt="0">
        <dgm:presLayoutVars>
          <dgm:animLvl val="lvl"/>
          <dgm:resizeHandles val="exact"/>
        </dgm:presLayoutVars>
      </dgm:prSet>
      <dgm:spPr/>
    </dgm:pt>
    <dgm:pt modelId="{CB02FB2E-F01C-4FB1-93B8-A7F9B2029BE1}" type="pres">
      <dgm:prSet presAssocID="{B4090920-0E0F-41FA-A218-402A86FFA3A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5696B3-1CDD-4C13-B7A7-5F49C757F0BB}" type="pres">
      <dgm:prSet presAssocID="{73305F90-7E93-4567-81EA-827FBE485FAD}" presName="spacer" presStyleCnt="0"/>
      <dgm:spPr/>
    </dgm:pt>
    <dgm:pt modelId="{246C16E6-6583-4D94-B61E-C0EB628F1EA0}" type="pres">
      <dgm:prSet presAssocID="{BAD4D0EF-07F9-42EF-BF38-D0AA633EB48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D3CAF5-FF7B-4DB8-BCA7-FB0F0631BA0E}" type="pres">
      <dgm:prSet presAssocID="{C6B3E569-6FD8-4AE0-A2D6-9AB0E5BFB2EB}" presName="spacer" presStyleCnt="0"/>
      <dgm:spPr/>
    </dgm:pt>
    <dgm:pt modelId="{23D50738-767E-478E-A5F9-3E0B7374711F}" type="pres">
      <dgm:prSet presAssocID="{624AB5E0-4898-4929-8359-C2D1A32298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3E0E0B-03A8-429A-B1D3-9D85AABF9288}" type="pres">
      <dgm:prSet presAssocID="{80A8B01A-14B1-4285-B8F5-3ADE4D32B326}" presName="spacer" presStyleCnt="0"/>
      <dgm:spPr/>
    </dgm:pt>
    <dgm:pt modelId="{013DD0A5-6A84-4A46-92B2-78976F1EBA4D}" type="pres">
      <dgm:prSet presAssocID="{EEF4716B-F1C8-439D-8254-265ADF32D0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578AD4-26BB-499E-BC12-FE3A3AAA49D6}" type="pres">
      <dgm:prSet presAssocID="{058CFCAA-0F54-4352-AA0A-7D000D6C566F}" presName="spacer" presStyleCnt="0"/>
      <dgm:spPr/>
    </dgm:pt>
    <dgm:pt modelId="{5022C19D-0B53-44E6-AC1C-E3F6E0B80C5B}" type="pres">
      <dgm:prSet presAssocID="{749FFCAF-9CEB-4545-B413-2A8632A9F83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85860B-594B-4727-86F0-F966FA7BBE21}" srcId="{FDAEF1C2-0A7F-4484-BCC7-A257762731BB}" destId="{BAD4D0EF-07F9-42EF-BF38-D0AA633EB48A}" srcOrd="1" destOrd="0" parTransId="{8D4AF0C9-CF04-4279-A683-2E4F85CA8BF9}" sibTransId="{C6B3E569-6FD8-4AE0-A2D6-9AB0E5BFB2EB}"/>
    <dgm:cxn modelId="{66AF8C0E-04E0-49BA-B51E-64E77DC19E47}" type="presOf" srcId="{FDAEF1C2-0A7F-4484-BCC7-A257762731BB}" destId="{5A88D756-CB16-4A5A-B323-F22248EA83E6}" srcOrd="0" destOrd="0" presId="urn:microsoft.com/office/officeart/2005/8/layout/vList2"/>
    <dgm:cxn modelId="{6D6C8210-EA39-4A90-BFA8-AECA29B5342E}" srcId="{FDAEF1C2-0A7F-4484-BCC7-A257762731BB}" destId="{624AB5E0-4898-4929-8359-C2D1A32298CE}" srcOrd="2" destOrd="0" parTransId="{FC6819A8-2A11-4A98-92F5-8885DE54A173}" sibTransId="{80A8B01A-14B1-4285-B8F5-3ADE4D32B326}"/>
    <dgm:cxn modelId="{A3EFDC13-84C2-42CE-B2A3-14E26D39034F}" type="presOf" srcId="{EEF4716B-F1C8-439D-8254-265ADF32D061}" destId="{013DD0A5-6A84-4A46-92B2-78976F1EBA4D}" srcOrd="0" destOrd="0" presId="urn:microsoft.com/office/officeart/2005/8/layout/vList2"/>
    <dgm:cxn modelId="{8468273A-3BFE-4A51-AFD5-71665235657B}" type="presOf" srcId="{BAD4D0EF-07F9-42EF-BF38-D0AA633EB48A}" destId="{246C16E6-6583-4D94-B61E-C0EB628F1EA0}" srcOrd="0" destOrd="0" presId="urn:microsoft.com/office/officeart/2005/8/layout/vList2"/>
    <dgm:cxn modelId="{B0347486-A545-484E-9A60-9E89ACAD72D7}" type="presOf" srcId="{749FFCAF-9CEB-4545-B413-2A8632A9F838}" destId="{5022C19D-0B53-44E6-AC1C-E3F6E0B80C5B}" srcOrd="0" destOrd="0" presId="urn:microsoft.com/office/officeart/2005/8/layout/vList2"/>
    <dgm:cxn modelId="{0B93A493-8A0F-41F4-AC63-D6D57991AFA1}" srcId="{FDAEF1C2-0A7F-4484-BCC7-A257762731BB}" destId="{B4090920-0E0F-41FA-A218-402A86FFA3A3}" srcOrd="0" destOrd="0" parTransId="{F40C92A8-61F4-47DC-95CB-2446DAF5B71E}" sibTransId="{73305F90-7E93-4567-81EA-827FBE485FAD}"/>
    <dgm:cxn modelId="{9A704DC9-D8F2-40D3-AE07-D751FCA9C802}" srcId="{FDAEF1C2-0A7F-4484-BCC7-A257762731BB}" destId="{EEF4716B-F1C8-439D-8254-265ADF32D061}" srcOrd="3" destOrd="0" parTransId="{28CF91AD-ACA2-4EE8-A874-2B8573C63897}" sibTransId="{058CFCAA-0F54-4352-AA0A-7D000D6C566F}"/>
    <dgm:cxn modelId="{668289D6-716F-40F9-9D60-DEB5CECDCDDB}" type="presOf" srcId="{624AB5E0-4898-4929-8359-C2D1A32298CE}" destId="{23D50738-767E-478E-A5F9-3E0B7374711F}" srcOrd="0" destOrd="0" presId="urn:microsoft.com/office/officeart/2005/8/layout/vList2"/>
    <dgm:cxn modelId="{E4B09CDE-0642-4D14-BAE1-E9D6C735BDE5}" srcId="{FDAEF1C2-0A7F-4484-BCC7-A257762731BB}" destId="{749FFCAF-9CEB-4545-B413-2A8632A9F838}" srcOrd="4" destOrd="0" parTransId="{FCB3DE54-5884-4AC0-BCE7-CE73A32485E5}" sibTransId="{3B201D3A-21EB-4D7D-A483-2D4D5EBB7EF0}"/>
    <dgm:cxn modelId="{6C26FFF6-5F8A-4209-AA89-88AC4596B62F}" type="presOf" srcId="{B4090920-0E0F-41FA-A218-402A86FFA3A3}" destId="{CB02FB2E-F01C-4FB1-93B8-A7F9B2029BE1}" srcOrd="0" destOrd="0" presId="urn:microsoft.com/office/officeart/2005/8/layout/vList2"/>
    <dgm:cxn modelId="{1780D232-2319-4D6E-AB9B-D803B0616215}" type="presParOf" srcId="{5A88D756-CB16-4A5A-B323-F22248EA83E6}" destId="{CB02FB2E-F01C-4FB1-93B8-A7F9B2029BE1}" srcOrd="0" destOrd="0" presId="urn:microsoft.com/office/officeart/2005/8/layout/vList2"/>
    <dgm:cxn modelId="{C7FF0E34-2120-41CF-B65B-487E2B5A5B7E}" type="presParOf" srcId="{5A88D756-CB16-4A5A-B323-F22248EA83E6}" destId="{365696B3-1CDD-4C13-B7A7-5F49C757F0BB}" srcOrd="1" destOrd="0" presId="urn:microsoft.com/office/officeart/2005/8/layout/vList2"/>
    <dgm:cxn modelId="{4755AEC6-9719-4026-B126-F166DC39FC35}" type="presParOf" srcId="{5A88D756-CB16-4A5A-B323-F22248EA83E6}" destId="{246C16E6-6583-4D94-B61E-C0EB628F1EA0}" srcOrd="2" destOrd="0" presId="urn:microsoft.com/office/officeart/2005/8/layout/vList2"/>
    <dgm:cxn modelId="{478B09DA-9B0C-4432-AB62-113AD21C72A8}" type="presParOf" srcId="{5A88D756-CB16-4A5A-B323-F22248EA83E6}" destId="{3AD3CAF5-FF7B-4DB8-BCA7-FB0F0631BA0E}" srcOrd="3" destOrd="0" presId="urn:microsoft.com/office/officeart/2005/8/layout/vList2"/>
    <dgm:cxn modelId="{4F4E3217-E896-4267-8AC2-DED00027D344}" type="presParOf" srcId="{5A88D756-CB16-4A5A-B323-F22248EA83E6}" destId="{23D50738-767E-478E-A5F9-3E0B7374711F}" srcOrd="4" destOrd="0" presId="urn:microsoft.com/office/officeart/2005/8/layout/vList2"/>
    <dgm:cxn modelId="{4A1588DF-360E-4EB8-BE15-DAC54E18B477}" type="presParOf" srcId="{5A88D756-CB16-4A5A-B323-F22248EA83E6}" destId="{E73E0E0B-03A8-429A-B1D3-9D85AABF9288}" srcOrd="5" destOrd="0" presId="urn:microsoft.com/office/officeart/2005/8/layout/vList2"/>
    <dgm:cxn modelId="{1E0B8389-4977-4879-8F5F-0D5A3CF5EB94}" type="presParOf" srcId="{5A88D756-CB16-4A5A-B323-F22248EA83E6}" destId="{013DD0A5-6A84-4A46-92B2-78976F1EBA4D}" srcOrd="6" destOrd="0" presId="urn:microsoft.com/office/officeart/2005/8/layout/vList2"/>
    <dgm:cxn modelId="{D88839FF-4DDD-4593-AA77-8DC7006F858C}" type="presParOf" srcId="{5A88D756-CB16-4A5A-B323-F22248EA83E6}" destId="{8D578AD4-26BB-499E-BC12-FE3A3AAA49D6}" srcOrd="7" destOrd="0" presId="urn:microsoft.com/office/officeart/2005/8/layout/vList2"/>
    <dgm:cxn modelId="{47BF91FE-F97C-4D5E-83C5-45146F96C9D5}" type="presParOf" srcId="{5A88D756-CB16-4A5A-B323-F22248EA83E6}" destId="{5022C19D-0B53-44E6-AC1C-E3F6E0B80C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FB2E-F01C-4FB1-93B8-A7F9B2029BE1}">
      <dsp:nvSpPr>
        <dsp:cNvPr id="0" name=""/>
        <dsp:cNvSpPr/>
      </dsp:nvSpPr>
      <dsp:spPr>
        <a:xfrm>
          <a:off x="0" y="22895"/>
          <a:ext cx="8712968" cy="95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>
              <a:latin typeface="Times New Roman" pitchFamily="18" charset="0"/>
              <a:cs typeface="Times New Roman" pitchFamily="18" charset="0"/>
            </a:rPr>
            <a:t>Початковими формами для ліплення будь-яких виробів є прості — куля, </a:t>
          </a:r>
          <a:r>
            <a:rPr lang="uk-UA" sz="2600" kern="1200" dirty="0" err="1">
              <a:latin typeface="Times New Roman" pitchFamily="18" charset="0"/>
              <a:cs typeface="Times New Roman" pitchFamily="18" charset="0"/>
            </a:rPr>
            <a:t>напівкуля</a:t>
          </a:r>
          <a:r>
            <a:rPr lang="uk-UA" sz="2600" kern="1200" dirty="0">
              <a:latin typeface="Times New Roman" pitchFamily="18" charset="0"/>
              <a:cs typeface="Times New Roman" pitchFamily="18" charset="0"/>
            </a:rPr>
            <a:t>, ковбаски.</a:t>
          </a:r>
        </a:p>
      </dsp:txBody>
      <dsp:txXfrm>
        <a:off x="46606" y="69501"/>
        <a:ext cx="8619756" cy="861508"/>
      </dsp:txXfrm>
    </dsp:sp>
    <dsp:sp modelId="{246C16E6-6583-4D94-B61E-C0EB628F1EA0}">
      <dsp:nvSpPr>
        <dsp:cNvPr id="0" name=""/>
        <dsp:cNvSpPr/>
      </dsp:nvSpPr>
      <dsp:spPr>
        <a:xfrm>
          <a:off x="0" y="1069775"/>
          <a:ext cx="8712968" cy="95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>
              <a:latin typeface="Times New Roman" pitchFamily="18" charset="0"/>
              <a:cs typeface="Times New Roman" pitchFamily="18" charset="0"/>
            </a:rPr>
            <a:t>Великі за розмірами деталі необов’язково (а інколи й неможливо) виготовляти із одного суцільного шматка тіста.</a:t>
          </a:r>
        </a:p>
      </dsp:txBody>
      <dsp:txXfrm>
        <a:off x="46606" y="1116381"/>
        <a:ext cx="8619756" cy="861508"/>
      </dsp:txXfrm>
    </dsp:sp>
    <dsp:sp modelId="{23D50738-767E-478E-A5F9-3E0B7374711F}">
      <dsp:nvSpPr>
        <dsp:cNvPr id="0" name=""/>
        <dsp:cNvSpPr/>
      </dsp:nvSpPr>
      <dsp:spPr>
        <a:xfrm>
          <a:off x="0" y="2116655"/>
          <a:ext cx="8712968" cy="95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>
              <a:latin typeface="Times New Roman" pitchFamily="18" charset="0"/>
              <a:cs typeface="Times New Roman" pitchFamily="18" charset="0"/>
            </a:rPr>
            <a:t>Висушуються вироби на сонці, на радіаторі опалення або ж в духовці.</a:t>
          </a:r>
        </a:p>
      </dsp:txBody>
      <dsp:txXfrm>
        <a:off x="46606" y="2163261"/>
        <a:ext cx="8619756" cy="861508"/>
      </dsp:txXfrm>
    </dsp:sp>
    <dsp:sp modelId="{013DD0A5-6A84-4A46-92B2-78976F1EBA4D}">
      <dsp:nvSpPr>
        <dsp:cNvPr id="0" name=""/>
        <dsp:cNvSpPr/>
      </dsp:nvSpPr>
      <dsp:spPr>
        <a:xfrm>
          <a:off x="0" y="3163535"/>
          <a:ext cx="8712968" cy="95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>
              <a:latin typeface="Times New Roman" pitchFamily="18" charset="0"/>
              <a:cs typeface="Times New Roman" pitchFamily="18" charset="0"/>
            </a:rPr>
            <a:t>Дрібні елементи виробу вирізають з тільки-но розкачаного тіста, інакше їх краї потріскаються.</a:t>
          </a:r>
        </a:p>
      </dsp:txBody>
      <dsp:txXfrm>
        <a:off x="46606" y="3210141"/>
        <a:ext cx="8619756" cy="861508"/>
      </dsp:txXfrm>
    </dsp:sp>
    <dsp:sp modelId="{5022C19D-0B53-44E6-AC1C-E3F6E0B80C5B}">
      <dsp:nvSpPr>
        <dsp:cNvPr id="0" name=""/>
        <dsp:cNvSpPr/>
      </dsp:nvSpPr>
      <dsp:spPr>
        <a:xfrm>
          <a:off x="0" y="4210415"/>
          <a:ext cx="8712968" cy="95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>
              <a:latin typeface="Times New Roman" pitchFamily="18" charset="0"/>
              <a:cs typeface="Times New Roman" pitchFamily="18" charset="0"/>
            </a:rPr>
            <a:t>Для міцності з’єднання місця стиків деталей змочують водою.</a:t>
          </a:r>
        </a:p>
      </dsp:txBody>
      <dsp:txXfrm>
        <a:off x="46606" y="4257021"/>
        <a:ext cx="8619756" cy="861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352928" cy="1944216"/>
          </a:xfrm>
        </p:spPr>
        <p:txBody>
          <a:bodyPr>
            <a:noAutofit/>
          </a:bodyPr>
          <a:lstStyle/>
          <a:p>
            <a:pPr algn="ctr"/>
            <a:r>
              <a:rPr lang="uk-UA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Трудове навчання 6-А клас</a:t>
            </a:r>
            <a:b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 проектної діяльності №3: </a:t>
            </a:r>
            <a:r>
              <a:rPr lang="uk-UA" sz="25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тістопластика</a:t>
            </a:r>
            <a: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 год.)</a:t>
            </a:r>
            <a:br>
              <a:rPr lang="ru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: технологія виготовлення виробів з солоного тіста.</a:t>
            </a:r>
            <a:r>
              <a:rPr lang="ru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UA" sz="25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Урок №1</a:t>
            </a:r>
            <a:endParaRPr lang="uk-UA" sz="25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zrobiti-fgurki-z-solonogo-tsta_563.jpeg"/>
          <p:cNvPicPr>
            <a:picLocks noChangeAspect="1"/>
          </p:cNvPicPr>
          <p:nvPr/>
        </p:nvPicPr>
        <p:blipFill>
          <a:blip r:embed="rId2" cstate="print"/>
          <a:srcRect l="6494" r="5331"/>
          <a:stretch>
            <a:fillRect/>
          </a:stretch>
        </p:blipFill>
        <p:spPr>
          <a:xfrm>
            <a:off x="0" y="2420888"/>
            <a:ext cx="4283968" cy="4437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91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060848"/>
            <a:ext cx="3960440" cy="295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3D109-992A-4243-8590-D3BDA804F395}"/>
              </a:ext>
            </a:extLst>
          </p:cNvPr>
          <p:cNvSpPr txBox="1"/>
          <p:nvPr/>
        </p:nvSpPr>
        <p:spPr>
          <a:xfrm>
            <a:off x="6357257" y="5954486"/>
            <a:ext cx="22162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25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Андрєєва Ж.В.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yak-zrobiti-z-tista-igrashk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3600400" cy="5760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zrobiti-fgurki-z-solonogo-tsta_457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3573016"/>
            <a:ext cx="5148064" cy="2996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lesson5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8567" y="0"/>
            <a:ext cx="5215433" cy="33194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>
            <a:normAutofit/>
          </a:bodyPr>
          <a:lstStyle/>
          <a:p>
            <a:pPr algn="just"/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Ліплення з солоного тіста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- захоплююче заняття, яке здатне доставити масу задоволення як дітям, так і дорослим людям. </a:t>
            </a: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Мистецтво ліплення з солоного тіста ще називається </a:t>
            </a:r>
            <a:r>
              <a:rPr lang="uk-UA" sz="2800" b="1" i="1" dirty="0" err="1">
                <a:latin typeface="Times New Roman" pitchFamily="18" charset="0"/>
                <a:cs typeface="Times New Roman" pitchFamily="18" charset="0"/>
              </a:rPr>
              <a:t>тістопластика</a:t>
            </a:r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b="1" i="1" dirty="0" err="1">
                <a:latin typeface="Times New Roman" pitchFamily="18" charset="0"/>
                <a:cs typeface="Times New Roman" pitchFamily="18" charset="0"/>
              </a:rPr>
              <a:t>біокераміка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Борошно та сіль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- це природні, екологічно безпечні продукти. При їхньому з'єднанні виходить чудовий матеріал для ліплення та моделювання.</a:t>
            </a:r>
          </a:p>
          <a:p>
            <a:pPr algn="just"/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завантаженн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005064"/>
            <a:ext cx="3456384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 descr="200px-Sale_0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4077072"/>
            <a:ext cx="3816424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солоного тіста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7606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бездоганна екологічність компонентів матеріалу;</a:t>
            </a:r>
          </a:p>
          <a:p>
            <a:pPr lvl="0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пластичність і податливість в роботі, не потрібно так довго розминати, як полімерну глину;</a:t>
            </a:r>
          </a:p>
          <a:p>
            <a:pPr lvl="0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ідеально для роботи з дітьми — малюки постійно тягнуть все до рота. І велика різниця, проковтнути абсолютно ненавмисно шматок пластиліну, або просто сирого тіста;</a:t>
            </a:r>
          </a:p>
          <a:p>
            <a:pPr lvl="0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інгредієнти завжди під рукою, і коштують в десятки разів менше, ніж полімерна глина;</a:t>
            </a:r>
          </a:p>
          <a:p>
            <a:pPr lvl="0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твердне-засихає протягом години, як звичайна випічка, у звичайній духовці;</a:t>
            </a:r>
          </a:p>
          <a:p>
            <a:pPr lvl="0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забарвлюється під час замісу, або вже готовий виріб, так само як і вироби з глини.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uk-UA" dirty="0"/>
              <a:t>Для діток виготовлення виробів із солоного тіста стане не тільки цікавим, але ще і дуже корисним заняттям.</a:t>
            </a:r>
          </a:p>
          <a:p>
            <a:pPr algn="ctr">
              <a:buNone/>
            </a:pPr>
            <a:r>
              <a:rPr lang="uk-UA" dirty="0"/>
              <a:t>Дрібна моторика рук безпосередньо пов'язана з розвитком:</a:t>
            </a:r>
          </a:p>
          <a:p>
            <a:pPr algn="just"/>
            <a:r>
              <a:rPr lang="uk-UA" dirty="0"/>
              <a:t>мови;</a:t>
            </a:r>
          </a:p>
          <a:p>
            <a:pPr algn="just"/>
            <a:r>
              <a:rPr lang="uk-UA" dirty="0"/>
              <a:t>мислення;</a:t>
            </a:r>
          </a:p>
          <a:p>
            <a:pPr algn="just"/>
            <a:r>
              <a:rPr lang="uk-UA" dirty="0"/>
              <a:t>уваги;</a:t>
            </a:r>
          </a:p>
          <a:p>
            <a:pPr algn="just"/>
            <a:r>
              <a:rPr lang="uk-UA" dirty="0"/>
              <a:t>уяви;</a:t>
            </a:r>
          </a:p>
          <a:p>
            <a:pPr algn="just"/>
            <a:r>
              <a:rPr lang="uk-UA" dirty="0"/>
              <a:t>зорової і рухової </a:t>
            </a:r>
          </a:p>
          <a:p>
            <a:pPr algn="just">
              <a:buNone/>
            </a:pPr>
            <a:r>
              <a:rPr lang="uk-UA" dirty="0"/>
              <a:t>пам'яті; </a:t>
            </a:r>
          </a:p>
          <a:p>
            <a:pPr algn="just"/>
            <a:r>
              <a:rPr lang="uk-UA" dirty="0"/>
              <a:t>а будь-яка спільна </a:t>
            </a:r>
          </a:p>
          <a:p>
            <a:pPr algn="just">
              <a:buNone/>
            </a:pPr>
            <a:r>
              <a:rPr lang="uk-UA" dirty="0"/>
              <a:t>творчість зближує.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Користь для дітей</a:t>
            </a:r>
          </a:p>
        </p:txBody>
      </p:sp>
      <p:pic>
        <p:nvPicPr>
          <p:cNvPr id="5" name="Рисунок 4" descr="IMG_31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3068960"/>
            <a:ext cx="4680520" cy="3501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5328592"/>
          </a:xfrm>
        </p:spPr>
        <p:txBody>
          <a:bodyPr/>
          <a:lstStyle/>
          <a:p>
            <a:r>
              <a:rPr lang="uk-UA" sz="2800" i="1" dirty="0">
                <a:latin typeface="Times New Roman" pitchFamily="18" charset="0"/>
                <a:cs typeface="Times New Roman" pitchFamily="18" charset="0"/>
              </a:rPr>
              <a:t>Вода холодна – 200 грам.</a:t>
            </a:r>
          </a:p>
          <a:p>
            <a:r>
              <a:rPr lang="uk-UA" sz="2800" i="1" dirty="0">
                <a:latin typeface="Times New Roman" pitchFamily="18" charset="0"/>
                <a:cs typeface="Times New Roman" pitchFamily="18" charset="0"/>
              </a:rPr>
              <a:t>Клей ПВА – столова ложка.</a:t>
            </a:r>
          </a:p>
          <a:p>
            <a:r>
              <a:rPr lang="uk-UA" sz="2800" i="1" dirty="0">
                <a:latin typeface="Times New Roman" pitchFamily="18" charset="0"/>
                <a:cs typeface="Times New Roman" pitchFamily="18" charset="0"/>
              </a:rPr>
              <a:t>Пшеничне борошно, переважно вищого сорту – 500 грам.	</a:t>
            </a:r>
          </a:p>
          <a:p>
            <a:r>
              <a:rPr lang="uk-UA" sz="2800" i="1" dirty="0">
                <a:latin typeface="Times New Roman" pitchFamily="18" charset="0"/>
                <a:cs typeface="Times New Roman" pitchFamily="18" charset="0"/>
              </a:rPr>
              <a:t>Кухонна сіль, обов'язково дрібного помелу – 200 грам.</a:t>
            </a:r>
            <a:r>
              <a:rPr lang="uk-UA" i="1" dirty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Сіль змішується з борошном.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До них додається вода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(вже з клеєм) і вимішується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туге міцне тісто.</a:t>
            </a:r>
          </a:p>
          <a:p>
            <a:pPr marL="0" algn="just">
              <a:spcBef>
                <a:spcPts val="0"/>
              </a:spcBef>
              <a:buNone/>
            </a:pPr>
            <a:endParaRPr lang="uk-UA" sz="2800" dirty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Рецепт солоного тіста</a:t>
            </a:r>
          </a:p>
        </p:txBody>
      </p:sp>
      <p:pic>
        <p:nvPicPr>
          <p:cNvPr id="4" name="Рисунок 3" descr="1359026452_drzhdzhove-tsto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2800" y="4371000"/>
            <a:ext cx="3384000" cy="2436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0" y="1481328"/>
          <a:ext cx="8712968" cy="51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Загальноприйняті прийоми ліплення із солоного тіста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ages (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76056" y="1484784"/>
            <a:ext cx="4067944" cy="3888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Різноманітність виробів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солоного тіста</a:t>
            </a:r>
          </a:p>
        </p:txBody>
      </p:sp>
      <p:pic>
        <p:nvPicPr>
          <p:cNvPr id="5" name="Рисунок 4" descr="10705_7aaf0cddc7de3effb8996b6e6a7052cc.jp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371725"/>
            <a:ext cx="5004048" cy="448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age_47487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3429000"/>
            <a:ext cx="4176464" cy="3187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89518357_4826692_Foto06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260648"/>
            <a:ext cx="3962400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1338912107_23_640x48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32656"/>
            <a:ext cx="4339332" cy="2736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 descr="f78f5f682425b70fb18b96fa5daecff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8" y="3573016"/>
            <a:ext cx="3888432" cy="3027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3284984"/>
            <a:ext cx="3024336" cy="3573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0"/>
            <a:ext cx="3384376" cy="3240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 descr="mayster-klas-igotovleniya-kartini-z-solonogo-tsta-samostyno_241.jpeg"/>
          <p:cNvPicPr>
            <a:picLocks noChangeAspect="1"/>
          </p:cNvPicPr>
          <p:nvPr/>
        </p:nvPicPr>
        <p:blipFill>
          <a:blip r:embed="rId4" cstate="print"/>
          <a:srcRect l="4121" t="1182" r="1653" b="3096"/>
          <a:stretch>
            <a:fillRect/>
          </a:stretch>
        </p:blipFill>
        <p:spPr>
          <a:xfrm>
            <a:off x="179512" y="836712"/>
            <a:ext cx="4104456" cy="5832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</TotalTime>
  <Words>373</Words>
  <Application>Microsoft Macintosh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Lucida Sans Unicode</vt:lpstr>
      <vt:lpstr>Times New Roman</vt:lpstr>
      <vt:lpstr>Verdana</vt:lpstr>
      <vt:lpstr>Wingdings 2</vt:lpstr>
      <vt:lpstr>Wingdings 3</vt:lpstr>
      <vt:lpstr>Открытая</vt:lpstr>
      <vt:lpstr>Трудове навчання 6-А клас Об’єкт проектної діяльності №3: тістопластика (10 год.) Технологія : технологія виготовлення виробів з солоного тіста.  Урок №1</vt:lpstr>
      <vt:lpstr>Презентация PowerPoint</vt:lpstr>
      <vt:lpstr>Переваги солоного тіста</vt:lpstr>
      <vt:lpstr>Користь для дітей</vt:lpstr>
      <vt:lpstr>Рецепт солоного тіста</vt:lpstr>
      <vt:lpstr>Загальноприйняті прийоми ліплення із солоного тіста</vt:lpstr>
      <vt:lpstr>Різноманітність виробів  з солоного тіста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zhannaandre95@gmail.com</cp:lastModifiedBy>
  <cp:revision>23</cp:revision>
  <dcterms:created xsi:type="dcterms:W3CDTF">2016-04-21T15:18:32Z</dcterms:created>
  <dcterms:modified xsi:type="dcterms:W3CDTF">2021-10-19T07:14:53Z</dcterms:modified>
</cp:coreProperties>
</file>