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69" r:id="rId4"/>
    <p:sldId id="271" r:id="rId5"/>
    <p:sldId id="273" r:id="rId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>
      <p:cViewPr>
        <p:scale>
          <a:sx n="95" d="100"/>
          <a:sy n="95" d="100"/>
        </p:scale>
        <p:origin x="664" y="6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243CEF-D8FF-4330-B155-64F1CF7B4286}" type="datetimeFigureOut">
              <a:rPr lang="uk-UA" smtClean="0"/>
              <a:pPr/>
              <a:t>01.11.21</a:t>
            </a:fld>
            <a:endParaRPr lang="uk-UA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uk-UA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775FD18-44A1-46CE-8430-C2B7705769A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3CEF-D8FF-4330-B155-64F1CF7B4286}" type="datetimeFigureOut">
              <a:rPr lang="uk-UA" smtClean="0"/>
              <a:pPr/>
              <a:t>01.11.21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FD18-44A1-46CE-8430-C2B7705769A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3CEF-D8FF-4330-B155-64F1CF7B4286}" type="datetimeFigureOut">
              <a:rPr lang="uk-UA" smtClean="0"/>
              <a:pPr/>
              <a:t>01.11.21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FD18-44A1-46CE-8430-C2B7705769A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3CEF-D8FF-4330-B155-64F1CF7B4286}" type="datetimeFigureOut">
              <a:rPr lang="uk-UA" smtClean="0"/>
              <a:pPr/>
              <a:t>01.11.21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FD18-44A1-46CE-8430-C2B7705769A6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3CEF-D8FF-4330-B155-64F1CF7B4286}" type="datetimeFigureOut">
              <a:rPr lang="uk-UA" smtClean="0"/>
              <a:pPr/>
              <a:t>01.11.21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FD18-44A1-46CE-8430-C2B7705769A6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3CEF-D8FF-4330-B155-64F1CF7B4286}" type="datetimeFigureOut">
              <a:rPr lang="uk-UA" smtClean="0"/>
              <a:pPr/>
              <a:t>01.11.21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FD18-44A1-46CE-8430-C2B7705769A6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3CEF-D8FF-4330-B155-64F1CF7B4286}" type="datetimeFigureOut">
              <a:rPr lang="uk-UA" smtClean="0"/>
              <a:pPr/>
              <a:t>01.11.21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FD18-44A1-46CE-8430-C2B7705769A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3CEF-D8FF-4330-B155-64F1CF7B4286}" type="datetimeFigureOut">
              <a:rPr lang="uk-UA" smtClean="0"/>
              <a:pPr/>
              <a:t>01.11.21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FD18-44A1-46CE-8430-C2B7705769A6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3CEF-D8FF-4330-B155-64F1CF7B4286}" type="datetimeFigureOut">
              <a:rPr lang="uk-UA" smtClean="0"/>
              <a:pPr/>
              <a:t>01.11.21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FD18-44A1-46CE-8430-C2B7705769A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243CEF-D8FF-4330-B155-64F1CF7B4286}" type="datetimeFigureOut">
              <a:rPr lang="uk-UA" smtClean="0"/>
              <a:pPr/>
              <a:t>01.11.21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FD18-44A1-46CE-8430-C2B7705769A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243CEF-D8FF-4330-B155-64F1CF7B4286}" type="datetimeFigureOut">
              <a:rPr lang="uk-UA" smtClean="0"/>
              <a:pPr/>
              <a:t>01.11.21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75FD18-44A1-46CE-8430-C2B7705769A6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243CEF-D8FF-4330-B155-64F1CF7B4286}" type="datetimeFigureOut">
              <a:rPr lang="uk-UA" smtClean="0"/>
              <a:pPr/>
              <a:t>01.11.21</a:t>
            </a:fld>
            <a:endParaRPr lang="uk-UA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uk-UA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775FD18-44A1-46CE-8430-C2B7705769A6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cDeuIAvXm6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352928" cy="1944216"/>
          </a:xfrm>
        </p:spPr>
        <p:txBody>
          <a:bodyPr>
            <a:noAutofit/>
          </a:bodyPr>
          <a:lstStyle/>
          <a:p>
            <a:pPr algn="ctr"/>
            <a:r>
              <a:rPr lang="uk-UA" sz="3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Трудове навчання 7-Б клас</a:t>
            </a:r>
            <a:br>
              <a:rPr lang="uk-UA" sz="2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 проектної діяльності №2: серветка</a:t>
            </a:r>
            <a:br>
              <a:rPr lang="ru-UA" sz="2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Технологія : технологія виготовлення вишитих виробів</a:t>
            </a:r>
            <a:br>
              <a:rPr lang="ru-UA" sz="2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UA" sz="25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Урок №1</a:t>
            </a:r>
            <a:endParaRPr lang="uk-UA" sz="25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3D109-992A-4243-8590-D3BDA804F395}"/>
              </a:ext>
            </a:extLst>
          </p:cNvPr>
          <p:cNvSpPr txBox="1"/>
          <p:nvPr/>
        </p:nvSpPr>
        <p:spPr>
          <a:xfrm>
            <a:off x="6357257" y="5954486"/>
            <a:ext cx="22162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sz="25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Андрєєва Ж.В.</a:t>
            </a:r>
          </a:p>
        </p:txBody>
      </p:sp>
      <p:pic>
        <p:nvPicPr>
          <p:cNvPr id="3074" name="Picture 2" descr="Набір підставок під чашки / новорічні серветки в&amp;#39;язані гачком /  подарунковий набір №522208 - купити в Україні на Crafta.ua">
            <a:extLst>
              <a:ext uri="{FF2B5EF4-FFF2-40B4-BE49-F238E27FC236}">
                <a16:creationId xmlns:a16="http://schemas.microsoft.com/office/drawing/2014/main" id="{B29F33E2-1531-604C-BA90-35114FC1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970" y="2046126"/>
            <a:ext cx="4045381" cy="276574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Як зв&amp;#39;язати рівний коло гачком?">
            <a:extLst>
              <a:ext uri="{FF2B5EF4-FFF2-40B4-BE49-F238E27FC236}">
                <a16:creationId xmlns:a16="http://schemas.microsoft.com/office/drawing/2014/main" id="{6FEAE155-FE73-7645-8151-A95E5FBA3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571750"/>
            <a:ext cx="3530144" cy="304061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В&amp;#39;язання гачком для початківців, схеми з докладним описом, відео-уроки">
            <a:extLst>
              <a:ext uri="{FF2B5EF4-FFF2-40B4-BE49-F238E27FC236}">
                <a16:creationId xmlns:a16="http://schemas.microsoft.com/office/drawing/2014/main" id="{C8094668-3B83-FE45-8230-61B9C6779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79" y="4286250"/>
            <a:ext cx="3683000" cy="25717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E8E9364-613F-0543-BC3E-AC53406BBD16}"/>
              </a:ext>
            </a:extLst>
          </p:cNvPr>
          <p:cNvSpPr/>
          <p:nvPr/>
        </p:nvSpPr>
        <p:spPr>
          <a:xfrm>
            <a:off x="1043608" y="908720"/>
            <a:ext cx="7704856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ru-RU" sz="2500" b="1" dirty="0" err="1">
                <a:solidFill>
                  <a:srgbClr val="24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</a:t>
            </a:r>
            <a:r>
              <a:rPr lang="ru-RU" sz="2500" b="1" dirty="0">
                <a:solidFill>
                  <a:srgbClr val="24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ctr" fontAlgn="base"/>
            <a:r>
              <a:rPr lang="ru-RU" sz="33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3300" b="1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Серветка</a:t>
            </a:r>
            <a:r>
              <a:rPr lang="ru-RU" sz="33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33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ru-RU" sz="3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ru-RU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Тобі</a:t>
            </a:r>
            <a:r>
              <a:rPr lang="ru-RU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знадобляться</a:t>
            </a:r>
            <a:r>
              <a:rPr lang="ru-RU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3000" dirty="0">
                <a:solidFill>
                  <a:srgbClr val="7872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пряжа;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3000" dirty="0" err="1">
                <a:solidFill>
                  <a:srgbClr val="7872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ґачок</a:t>
            </a:r>
            <a:r>
              <a:rPr lang="ru-RU" sz="3000" dirty="0">
                <a:solidFill>
                  <a:srgbClr val="7872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3000" dirty="0">
                <a:solidFill>
                  <a:srgbClr val="7872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в</a:t>
            </a:r>
            <a:r>
              <a:rPr lang="en-US" sz="3000" dirty="0">
                <a:solidFill>
                  <a:srgbClr val="7872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sz="3000" dirty="0" err="1">
                <a:solidFill>
                  <a:srgbClr val="7872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язання</a:t>
            </a:r>
            <a:r>
              <a:rPr lang="ru-RU" sz="3000" dirty="0">
                <a:solidFill>
                  <a:srgbClr val="7872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 колу.</a:t>
            </a:r>
            <a:br>
              <a:rPr lang="ru-RU" dirty="0"/>
            </a:br>
            <a:endParaRPr lang="ru-UA" dirty="0"/>
          </a:p>
        </p:txBody>
      </p:sp>
      <p:pic>
        <p:nvPicPr>
          <p:cNvPr id="2050" name="Picture 2" descr="13 схем ᐈ В&amp;#39;язання гачком серветки: схеми – казково красиві серветки">
            <a:extLst>
              <a:ext uri="{FF2B5EF4-FFF2-40B4-BE49-F238E27FC236}">
                <a16:creationId xmlns:a16="http://schemas.microsoft.com/office/drawing/2014/main" id="{6C9B3048-3CD2-1F42-ACCD-AAC2AE026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036" y="2141922"/>
            <a:ext cx="4042846" cy="257415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BF7922B-B490-B849-B8A1-15EBCE001696}"/>
              </a:ext>
            </a:extLst>
          </p:cNvPr>
          <p:cNvSpPr/>
          <p:nvPr/>
        </p:nvSpPr>
        <p:spPr>
          <a:xfrm>
            <a:off x="323528" y="358929"/>
            <a:ext cx="8280920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500" b="1" dirty="0">
                <a:solidFill>
                  <a:srgbClr val="70707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    В</a:t>
            </a:r>
            <a:r>
              <a:rPr lang="en-US" sz="2500" b="1" dirty="0">
                <a:solidFill>
                  <a:srgbClr val="70707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’ </a:t>
            </a:r>
            <a:r>
              <a:rPr lang="uk-UA" sz="2500" b="1" dirty="0" err="1">
                <a:solidFill>
                  <a:srgbClr val="70707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язання</a:t>
            </a:r>
            <a:r>
              <a:rPr lang="uk-UA" sz="2500" b="1" dirty="0">
                <a:solidFill>
                  <a:srgbClr val="70707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 по колу. </a:t>
            </a:r>
          </a:p>
          <a:p>
            <a:pPr algn="just"/>
            <a:endParaRPr lang="ru-RU" sz="2600" b="1" i="1" dirty="0">
              <a:solidFill>
                <a:srgbClr val="70707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600" b="1" i="1" dirty="0" err="1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Спочатку</a:t>
            </a:r>
            <a:r>
              <a:rPr lang="ru-RU" sz="2600" b="1" i="1" dirty="0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b="1" i="1" dirty="0" err="1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в’яжуть</a:t>
            </a:r>
            <a:r>
              <a:rPr lang="ru-RU" sz="2600" b="1" i="1" dirty="0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b="1" i="1" dirty="0" err="1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ланцюжок</a:t>
            </a:r>
            <a:r>
              <a:rPr lang="ru-RU" sz="2600" b="1" i="1" dirty="0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b="1" i="1" dirty="0" err="1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RU" sz="2600" b="1" i="1" dirty="0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b="1" i="1" dirty="0" err="1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повітряних</a:t>
            </a:r>
            <a:r>
              <a:rPr lang="ru-RU" sz="2600" b="1" i="1" dirty="0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петель і </a:t>
            </a:r>
            <a:r>
              <a:rPr lang="ru-RU" sz="2600" b="1" i="1" dirty="0" err="1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з’єднують</a:t>
            </a:r>
            <a:r>
              <a:rPr lang="ru-RU" sz="2600" b="1" i="1" dirty="0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b="1" i="1" dirty="0" err="1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півстовпчиком</a:t>
            </a:r>
            <a:r>
              <a:rPr lang="ru-RU" sz="2600" b="1" i="1" dirty="0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у коло. </a:t>
            </a:r>
          </a:p>
          <a:p>
            <a:pPr algn="just"/>
            <a:r>
              <a:rPr lang="ru-RU" sz="2600" b="1" i="1" dirty="0" err="1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Потім</a:t>
            </a:r>
            <a:r>
              <a:rPr lang="ru-RU" sz="2600" b="1" i="1" dirty="0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b="1" i="1" dirty="0" err="1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уводять</a:t>
            </a:r>
            <a:r>
              <a:rPr lang="ru-RU" sz="2600" b="1" i="1" dirty="0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b="1" i="1" dirty="0" err="1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гачок</a:t>
            </a:r>
            <a:r>
              <a:rPr lang="ru-RU" sz="2600" b="1" i="1" dirty="0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600" b="1" i="1" dirty="0" err="1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кільце</a:t>
            </a:r>
            <a:r>
              <a:rPr lang="ru-RU" sz="2600" b="1" i="1" dirty="0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і, </a:t>
            </a:r>
            <a:r>
              <a:rPr lang="ru-RU" sz="2600" b="1" i="1" dirty="0" err="1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захопивши</a:t>
            </a:r>
            <a:r>
              <a:rPr lang="ru-RU" sz="2600" b="1" i="1" dirty="0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нитку, </a:t>
            </a:r>
            <a:r>
              <a:rPr lang="ru-RU" sz="2600" b="1" i="1" dirty="0" err="1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в’яжуть</a:t>
            </a:r>
            <a:r>
              <a:rPr lang="ru-RU" sz="2600" b="1" i="1" dirty="0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b="1" i="1" dirty="0" err="1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удвічі</a:t>
            </a:r>
            <a:r>
              <a:rPr lang="ru-RU" sz="2600" b="1" i="1" dirty="0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b="1" i="1" dirty="0" err="1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більше</a:t>
            </a:r>
            <a:r>
              <a:rPr lang="ru-RU" sz="2600" b="1" i="1" dirty="0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b="1" i="1" dirty="0" err="1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стовпчиків</a:t>
            </a:r>
            <a:r>
              <a:rPr lang="ru-RU" sz="2600" b="1" i="1" dirty="0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без </a:t>
            </a:r>
            <a:r>
              <a:rPr lang="ru-RU" sz="2600" b="1" i="1" dirty="0" err="1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накиду</a:t>
            </a:r>
            <a:r>
              <a:rPr lang="ru-RU" sz="2600" b="1" i="1" dirty="0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600" b="1" i="1" dirty="0" err="1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З’єднують</a:t>
            </a:r>
            <a:r>
              <a:rPr lang="ru-RU" sz="2600" b="1" i="1" dirty="0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перший і </a:t>
            </a:r>
            <a:r>
              <a:rPr lang="ru-RU" sz="2600" b="1" i="1" dirty="0" err="1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останній</a:t>
            </a:r>
            <a:r>
              <a:rPr lang="ru-RU" sz="2600" b="1" i="1" dirty="0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b="1" i="1" dirty="0" err="1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стовпчики</a:t>
            </a:r>
            <a:r>
              <a:rPr lang="ru-RU" sz="2600" b="1" i="1" dirty="0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b="1" i="1" dirty="0" err="1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півстовпчиком</a:t>
            </a:r>
            <a:r>
              <a:rPr lang="ru-RU" sz="2600" b="1" i="1" dirty="0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ru-RU" sz="2600" b="1" i="1" dirty="0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кожному </a:t>
            </a:r>
            <a:r>
              <a:rPr lang="ru-RU" sz="2600" b="1" i="1" dirty="0" err="1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наступному</a:t>
            </a:r>
            <a:r>
              <a:rPr lang="ru-RU" sz="2600" b="1" i="1" dirty="0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ряду </a:t>
            </a:r>
            <a:r>
              <a:rPr lang="ru-RU" sz="2600" b="1" i="1" dirty="0" err="1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необхідно</a:t>
            </a:r>
            <a:r>
              <a:rPr lang="ru-RU" sz="2600" b="1" i="1" dirty="0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b="1" i="1" dirty="0" err="1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рівномірно</a:t>
            </a:r>
            <a:r>
              <a:rPr lang="ru-RU" sz="2600" b="1" i="1" dirty="0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b="1" i="1" dirty="0" err="1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збільшувати</a:t>
            </a:r>
            <a:r>
              <a:rPr lang="ru-RU" sz="2600" b="1" i="1" dirty="0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b="1" i="1" dirty="0" err="1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кількість</a:t>
            </a:r>
            <a:r>
              <a:rPr lang="ru-RU" sz="2600" b="1" i="1" dirty="0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b="1" i="1" dirty="0" err="1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стовпчиків</a:t>
            </a:r>
            <a:r>
              <a:rPr lang="ru-RU" sz="2600" b="1" i="1" dirty="0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b="1" i="1" dirty="0" err="1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2600" b="1" i="1" dirty="0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b="1" i="1" dirty="0" err="1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в’яжуть</a:t>
            </a:r>
            <a:r>
              <a:rPr lang="ru-RU" sz="2600" b="1" i="1" dirty="0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b="1" i="1" dirty="0" err="1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відповідно</a:t>
            </a:r>
            <a:r>
              <a:rPr lang="ru-RU" sz="2600" b="1" i="1" dirty="0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2600" b="1" i="1" dirty="0" err="1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кількості</a:t>
            </a:r>
            <a:r>
              <a:rPr lang="ru-RU" sz="2600" b="1" i="1" dirty="0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b="1" i="1" dirty="0" err="1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вказаної</a:t>
            </a:r>
            <a:r>
              <a:rPr lang="ru-RU" sz="2600" b="1" i="1" dirty="0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600" b="1" i="1" dirty="0" err="1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схемі</a:t>
            </a:r>
            <a:r>
              <a:rPr lang="ru-RU" sz="2600" b="1" i="1" dirty="0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600" b="1" i="1" dirty="0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600" b="1" i="1" dirty="0" err="1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схемі</a:t>
            </a:r>
            <a:r>
              <a:rPr lang="ru-RU" sz="2600" b="1" i="1" dirty="0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b="1" i="1" dirty="0" err="1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в’язання</a:t>
            </a:r>
            <a:r>
              <a:rPr lang="ru-RU" sz="2600" b="1" i="1" dirty="0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 колу </a:t>
            </a:r>
            <a:r>
              <a:rPr lang="ru-RU" sz="2600" b="1" i="1" dirty="0" err="1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кожний</a:t>
            </a:r>
            <a:r>
              <a:rPr lang="ru-RU" sz="2600" b="1" i="1" dirty="0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ряд </a:t>
            </a:r>
            <a:r>
              <a:rPr lang="ru-RU" sz="2600" b="1" i="1" dirty="0" err="1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зображується</a:t>
            </a:r>
            <a:r>
              <a:rPr lang="ru-RU" sz="2600" b="1" i="1" dirty="0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замкнутою </a:t>
            </a:r>
            <a:r>
              <a:rPr lang="ru-RU" sz="2600" b="1" i="1" dirty="0" err="1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лінією</a:t>
            </a:r>
            <a:r>
              <a:rPr lang="ru-RU" sz="2600" b="1" i="1" dirty="0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а </a:t>
            </a:r>
            <a:r>
              <a:rPr lang="ru-RU" sz="2600" b="1" i="1" dirty="0" err="1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кількість</a:t>
            </a:r>
            <a:r>
              <a:rPr lang="ru-RU" sz="2600" b="1" i="1" dirty="0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b="1" i="1" dirty="0" err="1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стовпчиків</a:t>
            </a:r>
            <a:r>
              <a:rPr lang="ru-RU" sz="2600" b="1" i="1" dirty="0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b="1" i="1" dirty="0" err="1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указує</a:t>
            </a:r>
            <a:r>
              <a:rPr lang="ru-RU" sz="2600" b="1" i="1" dirty="0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цифра </a:t>
            </a:r>
            <a:r>
              <a:rPr lang="ru-RU" sz="2600" b="1" i="1" dirty="0" err="1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біля</a:t>
            </a:r>
            <a:r>
              <a:rPr lang="ru-RU" sz="2600" b="1" i="1" dirty="0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b="1" i="1" dirty="0" err="1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неї</a:t>
            </a:r>
            <a:r>
              <a:rPr lang="ru-RU" sz="2600" b="1" i="1" dirty="0">
                <a:solidFill>
                  <a:srgbClr val="7070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600" b="1" i="1" dirty="0">
              <a:solidFill>
                <a:srgbClr val="70707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48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A7F3C9A-1D96-6B4C-BC48-84B0C101864C}"/>
              </a:ext>
            </a:extLst>
          </p:cNvPr>
          <p:cNvSpPr/>
          <p:nvPr/>
        </p:nvSpPr>
        <p:spPr>
          <a:xfrm>
            <a:off x="1115616" y="836712"/>
            <a:ext cx="7200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500" b="1" i="1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Шановні</a:t>
            </a:r>
            <a:r>
              <a:rPr lang="ru-RU" sz="2500" b="1" i="1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b="1" i="1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дівчата</a:t>
            </a:r>
            <a:r>
              <a:rPr lang="ru-RU" sz="2500" b="1" i="1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algn="just"/>
            <a:r>
              <a:rPr lang="ru-RU" sz="2500" b="1" i="1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Будь ласка, </a:t>
            </a:r>
            <a:r>
              <a:rPr lang="ru-RU" sz="2500" b="1" i="1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ознайомтеся</a:t>
            </a:r>
            <a:r>
              <a:rPr lang="ru-RU" sz="2500" b="1" i="1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b="1" i="1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RU" sz="2500" b="1" i="1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b="1" i="1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цим</a:t>
            </a:r>
            <a:r>
              <a:rPr lang="ru-RU" sz="2500" b="1" i="1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b="1" i="1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відео</a:t>
            </a:r>
            <a:r>
              <a:rPr lang="ru-RU" sz="2500" b="1" i="1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яке </a:t>
            </a:r>
            <a:r>
              <a:rPr lang="ru-RU" sz="2500" b="1" i="1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чудово</a:t>
            </a:r>
            <a:r>
              <a:rPr lang="ru-RU" sz="2500" b="1" i="1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b="1" i="1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пояснює</a:t>
            </a:r>
            <a:r>
              <a:rPr lang="ru-RU" sz="2500" b="1" i="1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як можно в</a:t>
            </a:r>
            <a:r>
              <a:rPr lang="en-US" sz="2500" b="1" i="1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sz="2500" b="1" i="1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язати</a:t>
            </a:r>
            <a:r>
              <a:rPr lang="uk-UA" sz="2500" b="1" i="1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 колу ґачком!</a:t>
            </a:r>
          </a:p>
          <a:p>
            <a:pPr algn="just"/>
            <a:r>
              <a:rPr lang="uk-UA" sz="2500" b="1" i="1" dirty="0">
                <a:solidFill>
                  <a:srgbClr val="5A565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Посилання.</a:t>
            </a:r>
            <a:endParaRPr lang="ru-UA" sz="2500" i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59ED15-A49C-1B49-A965-F992355B8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02" y="2420888"/>
            <a:ext cx="7344514" cy="38150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41435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0C011A32-A9F2-1747-9BC0-2C5732046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UA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Спробуйте потренуватися в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язати</a:t>
            </a:r>
            <a:r>
              <a:rPr lang="uk-UA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колу слідуючи інструкції з відео.</a:t>
            </a:r>
            <a:endParaRPr lang="ru-UA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UA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Фото або відео ваших досягень надсилайте у 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</a:t>
            </a:r>
            <a:r>
              <a:rPr lang="uk-UA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 на </a:t>
            </a:r>
            <a:r>
              <a:rPr lang="uk-UA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Вайбер</a:t>
            </a:r>
            <a:r>
              <a:rPr lang="uk-UA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номером: 0984971546.</a:t>
            </a:r>
          </a:p>
          <a:p>
            <a:r>
              <a:rPr lang="uk-UA" sz="33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Дякую за увагу! </a:t>
            </a:r>
            <a:r>
              <a:rPr lang="uk-UA" sz="33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</a:t>
            </a:r>
            <a:endParaRPr lang="ru-UA" sz="3300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51F4A46-0745-D644-9D7D-5FB411EB8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Практичне задання</a:t>
            </a:r>
          </a:p>
        </p:txBody>
      </p:sp>
    </p:spTree>
    <p:extLst>
      <p:ext uri="{BB962C8B-B14F-4D97-AF65-F5344CB8AC3E}">
        <p14:creationId xmlns:p14="http://schemas.microsoft.com/office/powerpoint/2010/main" val="4107579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256</TotalTime>
  <Words>190</Words>
  <Application>Microsoft Macintosh PowerPoint</Application>
  <PresentationFormat>Экран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3" baseType="lpstr">
      <vt:lpstr>Arial</vt:lpstr>
      <vt:lpstr>Lucida Sans Unicode</vt:lpstr>
      <vt:lpstr>Times New Roman</vt:lpstr>
      <vt:lpstr>Times New Roman</vt:lpstr>
      <vt:lpstr>Verdana</vt:lpstr>
      <vt:lpstr>Wingdings 2</vt:lpstr>
      <vt:lpstr>Wingdings 3</vt:lpstr>
      <vt:lpstr>Открытая</vt:lpstr>
      <vt:lpstr>Трудове навчання 7-Б клас Об’єкт проектної діяльності №2: серветка Технологія : технологія виготовлення вишитих виробів Урок №1</vt:lpstr>
      <vt:lpstr>Презентация PowerPoint</vt:lpstr>
      <vt:lpstr>Презентация PowerPoint</vt:lpstr>
      <vt:lpstr>Презентация PowerPoint</vt:lpstr>
      <vt:lpstr>Практичне задання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Админ</dc:creator>
  <cp:lastModifiedBy>zhannaandre95@gmail.com</cp:lastModifiedBy>
  <cp:revision>25</cp:revision>
  <dcterms:created xsi:type="dcterms:W3CDTF">2016-04-21T15:18:32Z</dcterms:created>
  <dcterms:modified xsi:type="dcterms:W3CDTF">2021-11-01T09:29:10Z</dcterms:modified>
</cp:coreProperties>
</file>