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1706" r:id="rId3"/>
    <p:sldId id="2969" r:id="rId4"/>
    <p:sldId id="2394" r:id="rId5"/>
    <p:sldId id="2986" r:id="rId6"/>
    <p:sldId id="3038" r:id="rId7"/>
    <p:sldId id="3045" r:id="rId8"/>
    <p:sldId id="3040" r:id="rId9"/>
    <p:sldId id="3053" r:id="rId10"/>
    <p:sldId id="667" r:id="rId11"/>
    <p:sldId id="965" r:id="rId12"/>
    <p:sldId id="3046" r:id="rId13"/>
    <p:sldId id="3047" r:id="rId14"/>
    <p:sldId id="3041" r:id="rId15"/>
    <p:sldId id="305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706"/>
            <p14:sldId id="2969"/>
            <p14:sldId id="2394"/>
            <p14:sldId id="2986"/>
            <p14:sldId id="3038"/>
            <p14:sldId id="3045"/>
            <p14:sldId id="3040"/>
            <p14:sldId id="3053"/>
          </p14:sldIdLst>
        </p14:section>
        <p14:section name="Раздел без заголовка" id="{AC9334F8-F988-4E78-9E68-3A8F16322EC6}">
          <p14:sldIdLst>
            <p14:sldId id="667"/>
            <p14:sldId id="965"/>
            <p14:sldId id="3046"/>
            <p14:sldId id="3047"/>
            <p14:sldId id="3041"/>
            <p14:sldId id="30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5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5050"/>
    <a:srgbClr val="F16B90"/>
    <a:srgbClr val="2F3242"/>
    <a:srgbClr val="A43695"/>
    <a:srgbClr val="FF99FF"/>
    <a:srgbClr val="FFFF00"/>
    <a:srgbClr val="56B3DC"/>
    <a:srgbClr val="53AFDB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9" autoAdjust="0"/>
    <p:restoredTop sz="93969" autoAdjust="0"/>
  </p:normalViewPr>
  <p:slideViewPr>
    <p:cSldViewPr snapToGrid="0">
      <p:cViewPr varScale="1">
        <p:scale>
          <a:sx n="112" d="100"/>
          <a:sy n="112" d="100"/>
        </p:scale>
        <p:origin x="28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28.04.2022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28.04.2022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0970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</a:t>
            </a:r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47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9375" y="4874052"/>
            <a:ext cx="8729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Ділення з остачею. Вправи і задачі на застосування вивчених випадків арифметичних дій</a:t>
            </a:r>
            <a:endParaRPr lang="uk-UA" sz="400000" b="1" dirty="0">
              <a:solidFill>
                <a:srgbClr val="2F3242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E72C148-C899-4ED2-8D95-0185FF350E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15"/>
          <a:stretch/>
        </p:blipFill>
        <p:spPr>
          <a:xfrm>
            <a:off x="6660859" y="1152596"/>
            <a:ext cx="5135338" cy="356437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33EBF69B-CE24-4BCE-9288-00D7479BE248}"/>
              </a:ext>
            </a:extLst>
          </p:cNvPr>
          <p:cNvSpPr txBox="1"/>
          <p:nvPr/>
        </p:nvSpPr>
        <p:spPr>
          <a:xfrm>
            <a:off x="3214264" y="124856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880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 Вправа «Веселка»</a:t>
            </a:r>
          </a:p>
        </p:txBody>
      </p:sp>
      <p:pic>
        <p:nvPicPr>
          <p:cNvPr id="15362" name="Picture 2" descr="Детский сад №178 &quot;Неболейка&quot;, Чебоксар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29" y="1947988"/>
            <a:ext cx="48768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5412259" y="1408670"/>
            <a:ext cx="6116595" cy="593125"/>
          </a:xfrm>
          <a:prstGeom prst="roundRect">
            <a:avLst/>
          </a:prstGeom>
          <a:solidFill>
            <a:srgbClr val="FC5134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не міг, не хотів це робити.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412259" y="2137718"/>
            <a:ext cx="6116595" cy="593125"/>
          </a:xfrm>
          <a:prstGeom prst="roundRect">
            <a:avLst/>
          </a:prstGeom>
          <a:solidFill>
            <a:srgbClr val="FB840D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робив, але не вдалося.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412259" y="2866766"/>
            <a:ext cx="6116595" cy="593125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 з допомогою.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412259" y="3595814"/>
            <a:ext cx="6116595" cy="59312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робив, хоча були помилки.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412259" y="4324862"/>
            <a:ext cx="6116595" cy="5931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робив, але не відразу.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412259" y="5053908"/>
            <a:ext cx="6116595" cy="593125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зробив.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412259" y="5782954"/>
            <a:ext cx="6116595" cy="593125"/>
          </a:xfrm>
          <a:prstGeom prst="roundRect">
            <a:avLst/>
          </a:prstGeom>
          <a:solidFill>
            <a:srgbClr val="CB23B3"/>
          </a:solidFill>
          <a:ln>
            <a:solidFill>
              <a:srgbClr val="CB2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Це було дуже просто!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7" y="1880075"/>
            <a:ext cx="6416670" cy="28970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Задача </a:t>
            </a:r>
            <a:r>
              <a:rPr lang="uk-UA" sz="4400" b="1" dirty="0">
                <a:solidFill>
                  <a:srgbClr val="2F3242"/>
                </a:solidFill>
              </a:rPr>
              <a:t>№</a:t>
            </a:r>
            <a:r>
              <a:rPr lang="uk-UA" sz="4400" b="1" dirty="0" smtClean="0">
                <a:solidFill>
                  <a:srgbClr val="2F3242"/>
                </a:solidFill>
              </a:rPr>
              <a:t>612 та рівняння з конспекту.</a:t>
            </a:r>
            <a:endParaRPr lang="ru-RU" sz="4800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4C578A-C107-44A9-B81F-1960B65392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45"/>
          <a:stretch/>
        </p:blipFill>
        <p:spPr>
          <a:xfrm>
            <a:off x="84414" y="994737"/>
            <a:ext cx="2035750" cy="166276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48189" y="5727328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Номер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612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6DF65540-1BD3-4A28-8C30-038E0D9087B0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Скругленный прямоугольник 41">
                <a:extLst>
                  <a:ext uri="{FF2B5EF4-FFF2-40B4-BE49-F238E27FC236}">
                    <a16:creationId xmlns:a16="http://schemas.microsoft.com/office/drawing/2014/main" id="{10C0C2A3-634F-4891-969F-286123968FF8}"/>
                  </a:ext>
                </a:extLst>
              </p:cNvPr>
              <p:cNvSpPr/>
              <p:nvPr/>
            </p:nvSpPr>
            <p:spPr>
              <a:xfrm>
                <a:off x="1609501" y="1559856"/>
                <a:ext cx="7995972" cy="3507800"/>
              </a:xfrm>
              <a:prstGeom prst="roundRect">
                <a:avLst/>
              </a:prstGeom>
              <a:solidFill>
                <a:srgbClr val="92D05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uk-UA" sz="4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Яблуні - </a:t>
                </a:r>
                <a:r>
                  <a:rPr lang="uk-UA" sz="4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24 с.</a:t>
                </a:r>
              </a:p>
              <a:p>
                <a:r>
                  <a:rPr lang="uk-UA" sz="4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Груші - </a:t>
                </a:r>
                <a:r>
                  <a:rPr lang="uk-UA" sz="4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 с.</a:t>
                </a:r>
              </a:p>
              <a:p>
                <a:r>
                  <a:rPr lang="uk-UA" sz="4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Діти - ? </a:t>
                </a:r>
                <a:r>
                  <a:rPr lang="uk-UA" sz="44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с</a:t>
                </a:r>
                <a:r>
                  <a:rPr lang="uk-UA" sz="4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., </a:t>
                </a:r>
                <a:r>
                  <a:rPr lang="uk-UA" sz="4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uk-UA" sz="44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uk-UA" sz="4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від</a:t>
                </a:r>
              </a:p>
              <a:p>
                <a:r>
                  <a:rPr lang="uk-UA" sz="4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Дорослі - ? </a:t>
                </a:r>
                <a:r>
                  <a:rPr lang="uk-UA" sz="44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с</a:t>
                </a:r>
                <a:r>
                  <a:rPr lang="uk-UA" sz="4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., </a:t>
                </a:r>
                <a:r>
                  <a:rPr lang="uk-UA" sz="4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решту</a:t>
                </a:r>
                <a:endParaRPr lang="uk-UA" sz="4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Скругленный прямоугольник 41">
                <a:extLst>
                  <a:ext uri="{FF2B5EF4-FFF2-40B4-BE49-F238E27FC236}">
                    <a16:creationId xmlns:a16="http://schemas.microsoft.com/office/drawing/2014/main" id="{10C0C2A3-634F-4891-969F-286123968F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501" y="1559856"/>
                <a:ext cx="7995972" cy="3507800"/>
              </a:xfrm>
              <a:prstGeom prst="roundRect">
                <a:avLst/>
              </a:prstGeom>
              <a:blipFill>
                <a:blip r:embed="rId4"/>
                <a:stretch>
                  <a:fillRect l="-835" b="-2754"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авая фигурная скобка 1"/>
          <p:cNvSpPr/>
          <p:nvPr/>
        </p:nvSpPr>
        <p:spPr>
          <a:xfrm>
            <a:off x="5144568" y="2398821"/>
            <a:ext cx="598206" cy="9144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49" name="Соединительная линия уступом 48"/>
          <p:cNvCxnSpPr/>
          <p:nvPr/>
        </p:nvCxnSpPr>
        <p:spPr>
          <a:xfrm rot="10800000">
            <a:off x="6016240" y="2862834"/>
            <a:ext cx="1469878" cy="842139"/>
          </a:xfrm>
          <a:prstGeom prst="bentConnector3">
            <a:avLst>
              <a:gd name="adj1" fmla="val -7325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56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4C578A-C107-44A9-B81F-1960B65392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45"/>
          <a:stretch/>
        </p:blipFill>
        <p:spPr>
          <a:xfrm>
            <a:off x="327930" y="2267725"/>
            <a:ext cx="3419790" cy="279322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5625862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Номер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612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6DF65540-1BD3-4A28-8C30-038E0D9087B0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34939FA-8BC9-4B7C-B8FF-D62EF7496BD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 b="52360"/>
          <a:stretch/>
        </p:blipFill>
        <p:spPr>
          <a:xfrm>
            <a:off x="3806589" y="1216877"/>
            <a:ext cx="8255272" cy="517277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6C59871-2480-4152-8B50-871FC23CD2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98" y="1154901"/>
            <a:ext cx="2339711" cy="119474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AF008CD-FD25-4DE3-8BB8-7641D8FC894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30" r="34288"/>
          <a:stretch/>
        </p:blipFill>
        <p:spPr>
          <a:xfrm>
            <a:off x="9010313" y="1435400"/>
            <a:ext cx="443631" cy="60810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C7BC400-E6F8-4F02-88B1-3D705C688D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2" r="74912"/>
          <a:stretch/>
        </p:blipFill>
        <p:spPr>
          <a:xfrm>
            <a:off x="4155644" y="2026790"/>
            <a:ext cx="363461" cy="6081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92DC7CE-0208-4F71-8B75-DD0325C4CECE}"/>
              </a:ext>
            </a:extLst>
          </p:cNvPr>
          <p:cNvSpPr txBox="1"/>
          <p:nvPr/>
        </p:nvSpPr>
        <p:spPr>
          <a:xfrm>
            <a:off x="5300276" y="203845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3AD303-6438-4EC3-B5D2-6175655EB1AB}"/>
              </a:ext>
            </a:extLst>
          </p:cNvPr>
          <p:cNvSpPr txBox="1"/>
          <p:nvPr/>
        </p:nvSpPr>
        <p:spPr>
          <a:xfrm>
            <a:off x="6293179" y="2076666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(с.) – </a:t>
            </a:r>
            <a:r>
              <a:rPr lang="uk-UA" sz="3200" dirty="0" smtClean="0">
                <a:latin typeface="Monotype Corsiva" panose="03010101010201010101" pitchFamily="66" charset="0"/>
              </a:rPr>
              <a:t>всього.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B4B861-C125-426E-90FC-7C20AD38544A}"/>
              </a:ext>
            </a:extLst>
          </p:cNvPr>
          <p:cNvSpPr txBox="1"/>
          <p:nvPr/>
        </p:nvSpPr>
        <p:spPr>
          <a:xfrm>
            <a:off x="3838781" y="3890578"/>
            <a:ext cx="825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Відповідь: </a:t>
            </a:r>
            <a:r>
              <a:rPr lang="en-US" sz="3200" dirty="0">
                <a:latin typeface="Monotype Corsiva" panose="03010101010201010101" pitchFamily="66" charset="0"/>
              </a:rPr>
              <a:t>24 </a:t>
            </a:r>
            <a:r>
              <a:rPr lang="uk-UA" sz="3200" dirty="0">
                <a:latin typeface="Monotype Corsiva" panose="03010101010201010101" pitchFamily="66" charset="0"/>
              </a:rPr>
              <a:t>саджанці посадили дорослі.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1F05FF-4EED-4666-A70D-87919E851EA3}"/>
              </a:ext>
            </a:extLst>
          </p:cNvPr>
          <p:cNvSpPr txBox="1"/>
          <p:nvPr/>
        </p:nvSpPr>
        <p:spPr>
          <a:xfrm>
            <a:off x="4763053" y="2036029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A66DE25-E2DE-43C4-92AC-3F7D21960A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98" r="55220"/>
          <a:stretch/>
        </p:blipFill>
        <p:spPr>
          <a:xfrm>
            <a:off x="4412534" y="2036029"/>
            <a:ext cx="464207" cy="60810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423AECE8-42D1-463C-910F-8F9688B249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58" r="14360"/>
          <a:stretch/>
        </p:blipFill>
        <p:spPr>
          <a:xfrm>
            <a:off x="5051426" y="2045995"/>
            <a:ext cx="464207" cy="60810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FD1DB2D-E16E-4F6F-A81D-496848B753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2" r="65096"/>
          <a:stretch/>
        </p:blipFill>
        <p:spPr>
          <a:xfrm>
            <a:off x="5665952" y="2045596"/>
            <a:ext cx="464207" cy="60810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45C927BE-33D2-4C3A-B5AB-BA1F64F5EE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5" r="80123"/>
          <a:stretch/>
        </p:blipFill>
        <p:spPr>
          <a:xfrm>
            <a:off x="9339449" y="1435400"/>
            <a:ext cx="443631" cy="6081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61A6DF7C-C0C9-41F0-AFB8-EE0DD24333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1" r="73986"/>
          <a:stretch/>
        </p:blipFill>
        <p:spPr>
          <a:xfrm>
            <a:off x="9659605" y="1435400"/>
            <a:ext cx="321543" cy="60810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455FB85-6485-45EB-AF9C-6483253CD84D}"/>
              </a:ext>
            </a:extLst>
          </p:cNvPr>
          <p:cNvSpPr txBox="1"/>
          <p:nvPr/>
        </p:nvSpPr>
        <p:spPr>
          <a:xfrm>
            <a:off x="3757583" y="2059304"/>
            <a:ext cx="527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0DCDD86D-49D1-413F-9040-B3B83D8568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3" r="72595"/>
          <a:stretch/>
        </p:blipFill>
        <p:spPr>
          <a:xfrm>
            <a:off x="5995346" y="2045596"/>
            <a:ext cx="464207" cy="60810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ADA62C2-370D-4612-AFFC-18D583AD541A}"/>
              </a:ext>
            </a:extLst>
          </p:cNvPr>
          <p:cNvSpPr txBox="1"/>
          <p:nvPr/>
        </p:nvSpPr>
        <p:spPr>
          <a:xfrm>
            <a:off x="3797789" y="2676593"/>
            <a:ext cx="527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B48C255F-FCA8-4D62-BBA4-70E307EA3D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2" r="65096"/>
          <a:stretch/>
        </p:blipFill>
        <p:spPr>
          <a:xfrm>
            <a:off x="4141432" y="2634891"/>
            <a:ext cx="464207" cy="60810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6BE3EC75-97BF-47B7-87F3-532458DEC7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3" r="72595"/>
          <a:stretch/>
        </p:blipFill>
        <p:spPr>
          <a:xfrm>
            <a:off x="4470826" y="2634891"/>
            <a:ext cx="464207" cy="60810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363A818-C711-4F0C-BCE3-203B892274F3}"/>
              </a:ext>
            </a:extLst>
          </p:cNvPr>
          <p:cNvSpPr txBox="1"/>
          <p:nvPr/>
        </p:nvSpPr>
        <p:spPr>
          <a:xfrm>
            <a:off x="4790312" y="2595729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C1D653D9-4102-4912-BA92-3840BDFD77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98" r="55220"/>
          <a:stretch/>
        </p:blipFill>
        <p:spPr>
          <a:xfrm>
            <a:off x="5007603" y="2642119"/>
            <a:ext cx="464207" cy="60810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FF626F3-C29A-4F65-BC2B-D9002CDEA470}"/>
              </a:ext>
            </a:extLst>
          </p:cNvPr>
          <p:cNvSpPr txBox="1"/>
          <p:nvPr/>
        </p:nvSpPr>
        <p:spPr>
          <a:xfrm>
            <a:off x="5338954" y="263457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6039B04B-3A41-416D-9217-AEA282CC12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58" r="14360"/>
          <a:stretch/>
        </p:blipFill>
        <p:spPr>
          <a:xfrm>
            <a:off x="5629108" y="2642119"/>
            <a:ext cx="464207" cy="60810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A49B5FF-4AFE-47E9-A425-FC06F062F22A}"/>
              </a:ext>
            </a:extLst>
          </p:cNvPr>
          <p:cNvSpPr txBox="1"/>
          <p:nvPr/>
        </p:nvSpPr>
        <p:spPr>
          <a:xfrm>
            <a:off x="5995346" y="2692511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(с.) – посадили діти.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A6CCAC-659E-44A5-861C-8B31C6937C3A}"/>
              </a:ext>
            </a:extLst>
          </p:cNvPr>
          <p:cNvSpPr txBox="1"/>
          <p:nvPr/>
        </p:nvSpPr>
        <p:spPr>
          <a:xfrm>
            <a:off x="3797789" y="3242941"/>
            <a:ext cx="527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otype Corsiva" panose="03010101010201010101" pitchFamily="66" charset="0"/>
              </a:rPr>
              <a:t>3</a:t>
            </a:r>
            <a:r>
              <a:rPr lang="uk-UA" sz="3200" dirty="0">
                <a:latin typeface="Monotype Corsiva" panose="03010101010201010101" pitchFamily="66" charset="0"/>
              </a:rPr>
              <a:t>)</a:t>
            </a:r>
          </a:p>
        </p:txBody>
      </p:sp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DDECA883-E0BB-4FEC-A40A-2C6C35EAFC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2" r="65096"/>
          <a:stretch/>
        </p:blipFill>
        <p:spPr>
          <a:xfrm>
            <a:off x="4141432" y="3229582"/>
            <a:ext cx="464207" cy="608101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A54A520-F119-4AED-B63F-4BCC4E99C2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3" r="72595"/>
          <a:stretch/>
        </p:blipFill>
        <p:spPr>
          <a:xfrm>
            <a:off x="4470826" y="3229582"/>
            <a:ext cx="464207" cy="60810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0A96A05-3AA1-4445-A648-1AA6B84AE09E}"/>
              </a:ext>
            </a:extLst>
          </p:cNvPr>
          <p:cNvSpPr txBox="1"/>
          <p:nvPr/>
        </p:nvSpPr>
        <p:spPr>
          <a:xfrm>
            <a:off x="4783511" y="319768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23D7774B-C13D-4970-94AE-1814C2F0FE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58" r="14360"/>
          <a:stretch/>
        </p:blipFill>
        <p:spPr>
          <a:xfrm>
            <a:off x="5014380" y="3250220"/>
            <a:ext cx="464207" cy="60810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A5312BF-92A5-4048-BB00-8E0D3432A291}"/>
              </a:ext>
            </a:extLst>
          </p:cNvPr>
          <p:cNvSpPr txBox="1"/>
          <p:nvPr/>
        </p:nvSpPr>
        <p:spPr>
          <a:xfrm>
            <a:off x="5319307" y="3250220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1903E90D-C163-48F8-AD2F-D9E51E88CD6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2" r="74912"/>
          <a:stretch/>
        </p:blipFill>
        <p:spPr>
          <a:xfrm>
            <a:off x="5656601" y="3228096"/>
            <a:ext cx="363461" cy="60810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962BFAC-0DDE-4052-A17C-DE52434B25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98" r="55220"/>
          <a:stretch/>
        </p:blipFill>
        <p:spPr>
          <a:xfrm>
            <a:off x="5913491" y="3237335"/>
            <a:ext cx="464207" cy="60810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E76697F-32A0-4F00-95A6-AA7907F51A58}"/>
              </a:ext>
            </a:extLst>
          </p:cNvPr>
          <p:cNvSpPr txBox="1"/>
          <p:nvPr/>
        </p:nvSpPr>
        <p:spPr>
          <a:xfrm>
            <a:off x="6276952" y="3260661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(с.) </a:t>
            </a:r>
          </a:p>
        </p:txBody>
      </p:sp>
    </p:spTree>
    <p:extLst>
      <p:ext uri="{BB962C8B-B14F-4D97-AF65-F5344CB8AC3E}">
        <p14:creationId xmlns:p14="http://schemas.microsoft.com/office/powerpoint/2010/main" val="394964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9" grpId="0"/>
      <p:bldP spid="38" grpId="0"/>
      <p:bldP spid="40" grpId="0"/>
      <p:bldP spid="43" grpId="0"/>
      <p:bldP spid="45" grpId="0"/>
      <p:bldP spid="47" grpId="0"/>
      <p:bldP spid="48" grpId="0"/>
      <p:bldP spid="51" grpId="0"/>
      <p:bldP spid="53" grpId="0"/>
      <p:bldP spid="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5E3CAFE-A9B2-470C-A8C9-CD44440CD6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7" r="50045" b="18654"/>
          <a:stretch/>
        </p:blipFill>
        <p:spPr>
          <a:xfrm>
            <a:off x="165643" y="2136912"/>
            <a:ext cx="3446292" cy="456197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рівняння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72E4ECEC-3E20-49A0-A2BC-229988122CEA}"/>
              </a:ext>
            </a:extLst>
          </p:cNvPr>
          <p:cNvSpPr/>
          <p:nvPr/>
        </p:nvSpPr>
        <p:spPr>
          <a:xfrm>
            <a:off x="4890234" y="1447658"/>
            <a:ext cx="6569584" cy="68925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Х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ym typeface="Wingdings" panose="05000000000000000000" pitchFamily="2" charset="2"/>
              </a:rPr>
              <a:t>:(230-130)=8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" name="Скругленный прямоугольник 23">
            <a:extLst>
              <a:ext uri="{FF2B5EF4-FFF2-40B4-BE49-F238E27FC236}">
                <a16:creationId xmlns:a16="http://schemas.microsoft.com/office/drawing/2014/main" id="{42A000BF-A9B8-469D-A96C-D93BEFD1296C}"/>
              </a:ext>
            </a:extLst>
          </p:cNvPr>
          <p:cNvSpPr/>
          <p:nvPr/>
        </p:nvSpPr>
        <p:spPr>
          <a:xfrm>
            <a:off x="4914143" y="3902477"/>
            <a:ext cx="6569584" cy="717539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Х=800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8BAB8910-741D-4F3D-8257-D77AE2279D93}"/>
              </a:ext>
            </a:extLst>
          </p:cNvPr>
          <p:cNvSpPr/>
          <p:nvPr/>
        </p:nvSpPr>
        <p:spPr>
          <a:xfrm>
            <a:off x="4914143" y="5581677"/>
            <a:ext cx="6569584" cy="689255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8=8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805DCDB0-4E5F-4D62-AD4C-F86C9FE421D5}"/>
              </a:ext>
            </a:extLst>
          </p:cNvPr>
          <p:cNvSpPr/>
          <p:nvPr/>
        </p:nvSpPr>
        <p:spPr>
          <a:xfrm>
            <a:off x="4890234" y="2255633"/>
            <a:ext cx="6569584" cy="68925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Х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ym typeface="Wingdings" panose="05000000000000000000" pitchFamily="2" charset="2"/>
              </a:rPr>
              <a:t>:100=8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1E123588-275C-499C-B8AB-D60A019F2225}"/>
              </a:ext>
            </a:extLst>
          </p:cNvPr>
          <p:cNvSpPr/>
          <p:nvPr/>
        </p:nvSpPr>
        <p:spPr>
          <a:xfrm>
            <a:off x="4890234" y="3079055"/>
            <a:ext cx="6569584" cy="68925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Х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ym typeface="Wingdings" panose="05000000000000000000" pitchFamily="2" charset="2"/>
              </a:rPr>
              <a:t>=8∙100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885A84E3-5EFC-462F-90F3-78AF901A4476}"/>
              </a:ext>
            </a:extLst>
          </p:cNvPr>
          <p:cNvSpPr/>
          <p:nvPr/>
        </p:nvSpPr>
        <p:spPr>
          <a:xfrm>
            <a:off x="4890234" y="4754184"/>
            <a:ext cx="6569584" cy="68925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800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ym typeface="Wingdings" panose="05000000000000000000" pitchFamily="2" charset="2"/>
              </a:rPr>
              <a:t>:(230-130)=8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8684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0" grpId="0" animBg="1"/>
      <p:bldP spid="23" grpId="0" animBg="1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5E3CAFE-A9B2-470C-A8C9-CD44440CD6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7" r="50045" b="18654"/>
          <a:stretch/>
        </p:blipFill>
        <p:spPr>
          <a:xfrm>
            <a:off x="165643" y="2136912"/>
            <a:ext cx="3446292" cy="456197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рівняння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72E4ECEC-3E20-49A0-A2BC-229988122CEA}"/>
              </a:ext>
            </a:extLst>
          </p:cNvPr>
          <p:cNvSpPr/>
          <p:nvPr/>
        </p:nvSpPr>
        <p:spPr>
          <a:xfrm>
            <a:off x="4890234" y="1447658"/>
            <a:ext cx="6569584" cy="68925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(230-130):Х=5</a:t>
            </a:r>
          </a:p>
        </p:txBody>
      </p:sp>
      <p:sp>
        <p:nvSpPr>
          <p:cNvPr id="22" name="Скругленный прямоугольник 23">
            <a:extLst>
              <a:ext uri="{FF2B5EF4-FFF2-40B4-BE49-F238E27FC236}">
                <a16:creationId xmlns:a16="http://schemas.microsoft.com/office/drawing/2014/main" id="{42A000BF-A9B8-469D-A96C-D93BEFD1296C}"/>
              </a:ext>
            </a:extLst>
          </p:cNvPr>
          <p:cNvSpPr/>
          <p:nvPr/>
        </p:nvSpPr>
        <p:spPr>
          <a:xfrm>
            <a:off x="4914143" y="3902477"/>
            <a:ext cx="6569584" cy="717539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Х=20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8BAB8910-741D-4F3D-8257-D77AE2279D93}"/>
              </a:ext>
            </a:extLst>
          </p:cNvPr>
          <p:cNvSpPr/>
          <p:nvPr/>
        </p:nvSpPr>
        <p:spPr>
          <a:xfrm>
            <a:off x="4914143" y="5581677"/>
            <a:ext cx="6569584" cy="689255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5=5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805DCDB0-4E5F-4D62-AD4C-F86C9FE421D5}"/>
              </a:ext>
            </a:extLst>
          </p:cNvPr>
          <p:cNvSpPr/>
          <p:nvPr/>
        </p:nvSpPr>
        <p:spPr>
          <a:xfrm>
            <a:off x="4890234" y="2255633"/>
            <a:ext cx="6569584" cy="68925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100:Х=5</a:t>
            </a: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1E123588-275C-499C-B8AB-D60A019F2225}"/>
              </a:ext>
            </a:extLst>
          </p:cNvPr>
          <p:cNvSpPr/>
          <p:nvPr/>
        </p:nvSpPr>
        <p:spPr>
          <a:xfrm>
            <a:off x="4890234" y="3079055"/>
            <a:ext cx="6569584" cy="68925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Х=100:5</a:t>
            </a: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885A84E3-5EFC-462F-90F3-78AF901A4476}"/>
              </a:ext>
            </a:extLst>
          </p:cNvPr>
          <p:cNvSpPr/>
          <p:nvPr/>
        </p:nvSpPr>
        <p:spPr>
          <a:xfrm>
            <a:off x="4890234" y="4754184"/>
            <a:ext cx="6569584" cy="68925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(230-130):20=5</a:t>
            </a:r>
          </a:p>
        </p:txBody>
      </p:sp>
    </p:spTree>
    <p:extLst>
      <p:ext uri="{BB962C8B-B14F-4D97-AF65-F5344CB8AC3E}">
        <p14:creationId xmlns:p14="http://schemas.microsoft.com/office/powerpoint/2010/main" val="336178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0" grpId="0" animBg="1"/>
      <p:bldP spid="23" grpId="0" animBg="1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55B923F-6659-43BB-8ED9-9BCA80C0E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41" b="13200"/>
          <a:stretch/>
        </p:blipFill>
        <p:spPr>
          <a:xfrm>
            <a:off x="130468" y="1609507"/>
            <a:ext cx="11931061" cy="511019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018D5C-1C3F-4E2B-949C-FDE6EFBA4C78}"/>
              </a:ext>
            </a:extLst>
          </p:cNvPr>
          <p:cNvSpPr txBox="1"/>
          <p:nvPr/>
        </p:nvSpPr>
        <p:spPr>
          <a:xfrm>
            <a:off x="1093653" y="1268382"/>
            <a:ext cx="2802829" cy="7150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Знову день почався, діти.</a:t>
            </a:r>
          </a:p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Всі зібрались на урок?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FB3603-A8CC-46DB-ADF6-2F35EAC3B553}"/>
              </a:ext>
            </a:extLst>
          </p:cNvPr>
          <p:cNvSpPr txBox="1"/>
          <p:nvPr/>
        </p:nvSpPr>
        <p:spPr>
          <a:xfrm>
            <a:off x="4859667" y="1187798"/>
            <a:ext cx="3440230" cy="7150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uk-UA" dirty="0"/>
              <a:t>А урок наш незвичайний —</a:t>
            </a:r>
          </a:p>
          <a:p>
            <a:r>
              <a:rPr lang="uk-UA" dirty="0"/>
              <a:t>Грою всі його зовуть.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68CF2C-47A1-4CBF-A151-2B08A3870FD3}"/>
              </a:ext>
            </a:extLst>
          </p:cNvPr>
          <p:cNvSpPr txBox="1"/>
          <p:nvPr/>
        </p:nvSpPr>
        <p:spPr>
          <a:xfrm>
            <a:off x="2221421" y="4159441"/>
            <a:ext cx="3350121" cy="7150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uk-UA" dirty="0"/>
              <a:t>Тож пора нам поспішати —</a:t>
            </a:r>
          </a:p>
          <a:p>
            <a:r>
              <a:rPr lang="uk-UA" dirty="0"/>
              <a:t>Кличе в подорож дзвінок.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1E7F71-0E2B-424B-A7D4-1E61CD0E6DF9}"/>
              </a:ext>
            </a:extLst>
          </p:cNvPr>
          <p:cNvSpPr txBox="1"/>
          <p:nvPr/>
        </p:nvSpPr>
        <p:spPr>
          <a:xfrm>
            <a:off x="8649374" y="4231292"/>
            <a:ext cx="3218576" cy="7150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uk-UA" dirty="0"/>
              <a:t>Щоб урок цей був цікавим,</a:t>
            </a:r>
          </a:p>
          <a:p>
            <a:r>
              <a:rPr lang="uk-UA" dirty="0"/>
              <a:t>Ти активним мусиш буть.</a:t>
            </a:r>
          </a:p>
        </p:txBody>
      </p:sp>
    </p:spTree>
    <p:extLst>
      <p:ext uri="{BB962C8B-B14F-4D97-AF65-F5344CB8AC3E}">
        <p14:creationId xmlns:p14="http://schemas.microsoft.com/office/powerpoint/2010/main" val="158435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Гра «Лабіринт»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79E23E-19C1-41B1-9E2D-8E32A2C813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0" t="6376" r="38470" b="71885"/>
          <a:stretch/>
        </p:blipFill>
        <p:spPr>
          <a:xfrm rot="12082489">
            <a:off x="7819589" y="2823782"/>
            <a:ext cx="2575934" cy="2519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BDFBAB-11E9-48C2-B0A2-75E1F126C7AB}"/>
              </a:ext>
            </a:extLst>
          </p:cNvPr>
          <p:cNvSpPr txBox="1"/>
          <p:nvPr/>
        </p:nvSpPr>
        <p:spPr>
          <a:xfrm>
            <a:off x="8381999" y="3383093"/>
            <a:ext cx="1451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  <a:endParaRPr lang="uk-UA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E04245C-2DC0-4A79-B136-EB03E2619EDB}"/>
              </a:ext>
            </a:extLst>
          </p:cNvPr>
          <p:cNvSpPr/>
          <p:nvPr/>
        </p:nvSpPr>
        <p:spPr>
          <a:xfrm>
            <a:off x="7174394" y="2050096"/>
            <a:ext cx="3866322" cy="386632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63FE2E5A-A786-4052-B577-446FA443FE08}"/>
              </a:ext>
            </a:extLst>
          </p:cNvPr>
          <p:cNvSpPr/>
          <p:nvPr/>
        </p:nvSpPr>
        <p:spPr>
          <a:xfrm>
            <a:off x="6607864" y="1407461"/>
            <a:ext cx="5040796" cy="504079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00352B5-2322-4AFB-B320-2EF4105292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" b="16500"/>
          <a:stretch/>
        </p:blipFill>
        <p:spPr>
          <a:xfrm>
            <a:off x="311414" y="2050096"/>
            <a:ext cx="5891307" cy="38515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5F24CB-C649-419B-B0B2-B00A31778651}"/>
              </a:ext>
            </a:extLst>
          </p:cNvPr>
          <p:cNvSpPr txBox="1"/>
          <p:nvPr/>
        </p:nvSpPr>
        <p:spPr>
          <a:xfrm>
            <a:off x="6769251" y="2070354"/>
            <a:ext cx="73383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uk-UA" sz="3200" b="1" dirty="0"/>
              <a:t>48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5557E2-DA71-4F09-88D6-9770D38773DD}"/>
              </a:ext>
            </a:extLst>
          </p:cNvPr>
          <p:cNvSpPr txBox="1"/>
          <p:nvPr/>
        </p:nvSpPr>
        <p:spPr>
          <a:xfrm>
            <a:off x="6879473" y="5351901"/>
            <a:ext cx="73383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uk-UA" sz="3200" b="1" dirty="0"/>
              <a:t>28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B4CEAC-1A6A-4614-85DA-557D71DFCBD4}"/>
              </a:ext>
            </a:extLst>
          </p:cNvPr>
          <p:cNvSpPr txBox="1"/>
          <p:nvPr/>
        </p:nvSpPr>
        <p:spPr>
          <a:xfrm>
            <a:off x="10712022" y="5283861"/>
            <a:ext cx="73383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uk-UA" sz="3200" b="1" dirty="0"/>
              <a:t>58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58311C-D719-4C4A-BB0C-B79C95F8847D}"/>
              </a:ext>
            </a:extLst>
          </p:cNvPr>
          <p:cNvSpPr txBox="1"/>
          <p:nvPr/>
        </p:nvSpPr>
        <p:spPr>
          <a:xfrm>
            <a:off x="10712022" y="1909186"/>
            <a:ext cx="73383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uk-UA" sz="3200" b="1" dirty="0"/>
              <a:t>38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79534C-4979-4BB5-8DCC-A78CB2951255}"/>
              </a:ext>
            </a:extLst>
          </p:cNvPr>
          <p:cNvSpPr txBox="1"/>
          <p:nvPr/>
        </p:nvSpPr>
        <p:spPr>
          <a:xfrm>
            <a:off x="8843465" y="1785795"/>
            <a:ext cx="73383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uk-UA" sz="3200" b="1" dirty="0"/>
              <a:t>17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C26026-0888-41C6-8519-EB0B93C5A051}"/>
              </a:ext>
            </a:extLst>
          </p:cNvPr>
          <p:cNvSpPr txBox="1"/>
          <p:nvPr/>
        </p:nvSpPr>
        <p:spPr>
          <a:xfrm>
            <a:off x="8843465" y="5595944"/>
            <a:ext cx="73383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uk-UA" sz="3200" b="1" dirty="0"/>
              <a:t>27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7AFDC7-BD4D-42C0-9871-4BF0759EC210}"/>
              </a:ext>
            </a:extLst>
          </p:cNvPr>
          <p:cNvSpPr txBox="1"/>
          <p:nvPr/>
        </p:nvSpPr>
        <p:spPr>
          <a:xfrm>
            <a:off x="6928373" y="3642210"/>
            <a:ext cx="73383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uk-UA" sz="3200" b="1" dirty="0"/>
              <a:t>47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590D63-2B34-44F6-A7BF-FAC2517A9487}"/>
              </a:ext>
            </a:extLst>
          </p:cNvPr>
          <p:cNvSpPr txBox="1"/>
          <p:nvPr/>
        </p:nvSpPr>
        <p:spPr>
          <a:xfrm>
            <a:off x="10712022" y="3642210"/>
            <a:ext cx="73383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uk-UA" sz="3200" b="1" dirty="0"/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26004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C689FC-D8FD-4208-ADD3-BBAF804F03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1B051A6D-0848-4096-A54B-E9EF33EF69D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22" r="23668"/>
          <a:stretch/>
        </p:blipFill>
        <p:spPr>
          <a:xfrm>
            <a:off x="872647" y="3375653"/>
            <a:ext cx="578465" cy="798782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18E17CF-6674-4CE4-AE81-496697F02B3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6" r="43544"/>
          <a:stretch/>
        </p:blipFill>
        <p:spPr>
          <a:xfrm>
            <a:off x="1356858" y="3375653"/>
            <a:ext cx="578465" cy="798782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E627E2BD-2800-4911-8D94-13870D94B2D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95" r="13795"/>
          <a:stretch/>
        </p:blipFill>
        <p:spPr>
          <a:xfrm>
            <a:off x="2203692" y="3375653"/>
            <a:ext cx="578465" cy="798782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A1504F3A-AB62-4302-B143-14628CF2A74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26" r="43464"/>
          <a:stretch/>
        </p:blipFill>
        <p:spPr>
          <a:xfrm>
            <a:off x="2687903" y="3375653"/>
            <a:ext cx="578465" cy="798782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953C1DD7-42F9-471D-B745-EF94B1DFE71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22" r="23668"/>
          <a:stretch/>
        </p:blipFill>
        <p:spPr>
          <a:xfrm>
            <a:off x="3540167" y="3375653"/>
            <a:ext cx="578465" cy="798782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378DE50A-6DA4-4B95-A720-BE7EF2277B0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6" r="43544"/>
          <a:stretch/>
        </p:blipFill>
        <p:spPr>
          <a:xfrm>
            <a:off x="4024378" y="3375653"/>
            <a:ext cx="578465" cy="798782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EF321011-EDBD-4864-98BD-90F3B4ECB6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95" r="13795"/>
          <a:stretch/>
        </p:blipFill>
        <p:spPr>
          <a:xfrm>
            <a:off x="4871212" y="3375653"/>
            <a:ext cx="578465" cy="798782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E34CD0C4-27B1-42E0-BED3-991F15F27CE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26" r="43464"/>
          <a:stretch/>
        </p:blipFill>
        <p:spPr>
          <a:xfrm>
            <a:off x="5355423" y="3375653"/>
            <a:ext cx="578465" cy="798782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F3CC6D5-1B90-43E0-ADF4-7C0CC5EE143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22" r="23668"/>
          <a:stretch/>
        </p:blipFill>
        <p:spPr>
          <a:xfrm>
            <a:off x="6186823" y="3375653"/>
            <a:ext cx="578465" cy="798782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CEAA643A-1C7B-4ECF-AB7B-70D94F755AF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6" r="43544"/>
          <a:stretch/>
        </p:blipFill>
        <p:spPr>
          <a:xfrm>
            <a:off x="6671034" y="3375653"/>
            <a:ext cx="578465" cy="798782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55720D6-C4DB-46EA-AD5B-8D928393FAF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95" r="13795"/>
          <a:stretch/>
        </p:blipFill>
        <p:spPr>
          <a:xfrm>
            <a:off x="7517868" y="3375653"/>
            <a:ext cx="578465" cy="798782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81AF804F-1C1B-4586-A1FD-2DB2F078C2D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26" r="43464"/>
          <a:stretch/>
        </p:blipFill>
        <p:spPr>
          <a:xfrm>
            <a:off x="8002079" y="3375653"/>
            <a:ext cx="578465" cy="798782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49AC8B35-7B7A-4D51-970A-53B89B0C40D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22" r="23668"/>
          <a:stretch/>
        </p:blipFill>
        <p:spPr>
          <a:xfrm>
            <a:off x="8857672" y="3375653"/>
            <a:ext cx="578465" cy="798782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83688F49-BC5C-48CC-8A13-7CD1A5A9F61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6" r="43544"/>
          <a:stretch/>
        </p:blipFill>
        <p:spPr>
          <a:xfrm>
            <a:off x="9341883" y="3375653"/>
            <a:ext cx="578465" cy="798782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12248901-46D3-4F85-AF43-341D86781C2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95" r="13795"/>
          <a:stretch/>
        </p:blipFill>
        <p:spPr>
          <a:xfrm>
            <a:off x="10188717" y="3375653"/>
            <a:ext cx="578465" cy="798782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4A1B779C-B33D-4769-B4BA-0CCBDCC1B46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26" r="43464"/>
          <a:stretch/>
        </p:blipFill>
        <p:spPr>
          <a:xfrm>
            <a:off x="10672928" y="3375653"/>
            <a:ext cx="578465" cy="79878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8940" y="1189287"/>
            <a:ext cx="3481118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3A9FC7-4330-4371-8D32-B0BC52AF7F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2" b="8406"/>
          <a:stretch/>
        </p:blipFill>
        <p:spPr>
          <a:xfrm>
            <a:off x="243281" y="1303227"/>
            <a:ext cx="3110948" cy="539566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Виконай ділення з остачею.</a:t>
            </a: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7037" y="5650405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Номер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610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31" name="Скругленный прямоугольник 24">
            <a:extLst>
              <a:ext uri="{FF2B5EF4-FFF2-40B4-BE49-F238E27FC236}">
                <a16:creationId xmlns:a16="http://schemas.microsoft.com/office/drawing/2014/main" id="{CF52C142-7B79-4DC2-9E3E-0197919EB393}"/>
              </a:ext>
            </a:extLst>
          </p:cNvPr>
          <p:cNvSpPr/>
          <p:nvPr/>
        </p:nvSpPr>
        <p:spPr>
          <a:xfrm>
            <a:off x="2842774" y="1221042"/>
            <a:ext cx="2165258" cy="9791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27:6=</a:t>
            </a:r>
          </a:p>
        </p:txBody>
      </p:sp>
      <p:sp>
        <p:nvSpPr>
          <p:cNvPr id="33" name="Скругленный прямоугольник 23">
            <a:extLst>
              <a:ext uri="{FF2B5EF4-FFF2-40B4-BE49-F238E27FC236}">
                <a16:creationId xmlns:a16="http://schemas.microsoft.com/office/drawing/2014/main" id="{558AD85D-3041-4C3D-A6F7-D6527CBAC60D}"/>
              </a:ext>
            </a:extLst>
          </p:cNvPr>
          <p:cNvSpPr/>
          <p:nvPr/>
        </p:nvSpPr>
        <p:spPr>
          <a:xfrm>
            <a:off x="4677336" y="1221042"/>
            <a:ext cx="2468851" cy="979141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4 (ост.3)</a:t>
            </a:r>
          </a:p>
        </p:txBody>
      </p:sp>
      <p:sp>
        <p:nvSpPr>
          <p:cNvPr id="34" name="Скругленный прямоугольник 24">
            <a:extLst>
              <a:ext uri="{FF2B5EF4-FFF2-40B4-BE49-F238E27FC236}">
                <a16:creationId xmlns:a16="http://schemas.microsoft.com/office/drawing/2014/main" id="{EF123B3E-DC09-4A0F-A72C-F31B562B07F5}"/>
              </a:ext>
            </a:extLst>
          </p:cNvPr>
          <p:cNvSpPr/>
          <p:nvPr/>
        </p:nvSpPr>
        <p:spPr>
          <a:xfrm>
            <a:off x="7352651" y="1221042"/>
            <a:ext cx="2165258" cy="9791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</a:rPr>
              <a:t>48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: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=</a:t>
            </a:r>
          </a:p>
        </p:txBody>
      </p:sp>
      <p:sp>
        <p:nvSpPr>
          <p:cNvPr id="35" name="Скругленный прямоугольник 23">
            <a:extLst>
              <a:ext uri="{FF2B5EF4-FFF2-40B4-BE49-F238E27FC236}">
                <a16:creationId xmlns:a16="http://schemas.microsoft.com/office/drawing/2014/main" id="{961C7C8F-23C8-4AF9-995D-B29F6AC70BBC}"/>
              </a:ext>
            </a:extLst>
          </p:cNvPr>
          <p:cNvSpPr/>
          <p:nvPr/>
        </p:nvSpPr>
        <p:spPr>
          <a:xfrm>
            <a:off x="9217762" y="1221041"/>
            <a:ext cx="2468851" cy="979141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</a:t>
            </a:r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 (ост.</a:t>
            </a:r>
            <a:r>
              <a:rPr lang="en-US" sz="48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</a:t>
            </a:r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)</a:t>
            </a:r>
            <a:endParaRPr lang="uk-UA" sz="48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43" name="Скругленный прямоугольник 24">
            <a:extLst>
              <a:ext uri="{FF2B5EF4-FFF2-40B4-BE49-F238E27FC236}">
                <a16:creationId xmlns:a16="http://schemas.microsoft.com/office/drawing/2014/main" id="{6733FCA1-5EFB-4E6C-B706-AB33BF7709AC}"/>
              </a:ext>
            </a:extLst>
          </p:cNvPr>
          <p:cNvSpPr/>
          <p:nvPr/>
        </p:nvSpPr>
        <p:spPr>
          <a:xfrm>
            <a:off x="2842774" y="2426486"/>
            <a:ext cx="2165258" cy="9791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</a:rPr>
              <a:t>54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: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</a:rPr>
              <a:t>8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=</a:t>
            </a:r>
          </a:p>
        </p:txBody>
      </p:sp>
      <p:sp>
        <p:nvSpPr>
          <p:cNvPr id="44" name="Скругленный прямоугольник 23">
            <a:extLst>
              <a:ext uri="{FF2B5EF4-FFF2-40B4-BE49-F238E27FC236}">
                <a16:creationId xmlns:a16="http://schemas.microsoft.com/office/drawing/2014/main" id="{B93B619E-DDEC-484A-ADC0-A4796B660232}"/>
              </a:ext>
            </a:extLst>
          </p:cNvPr>
          <p:cNvSpPr/>
          <p:nvPr/>
        </p:nvSpPr>
        <p:spPr>
          <a:xfrm>
            <a:off x="4677336" y="2426486"/>
            <a:ext cx="2468851" cy="979141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</a:t>
            </a:r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 (ост.</a:t>
            </a:r>
            <a:r>
              <a:rPr lang="en-US" sz="48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</a:t>
            </a:r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)</a:t>
            </a:r>
            <a:endParaRPr lang="uk-UA" sz="48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45" name="Скругленный прямоугольник 24">
            <a:extLst>
              <a:ext uri="{FF2B5EF4-FFF2-40B4-BE49-F238E27FC236}">
                <a16:creationId xmlns:a16="http://schemas.microsoft.com/office/drawing/2014/main" id="{BAE8F392-3192-4D6A-94C4-FC23EAC73730}"/>
              </a:ext>
            </a:extLst>
          </p:cNvPr>
          <p:cNvSpPr/>
          <p:nvPr/>
        </p:nvSpPr>
        <p:spPr>
          <a:xfrm>
            <a:off x="7352651" y="2426486"/>
            <a:ext cx="2165258" cy="9791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</a:rPr>
              <a:t>20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: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=</a:t>
            </a:r>
          </a:p>
        </p:txBody>
      </p:sp>
      <p:sp>
        <p:nvSpPr>
          <p:cNvPr id="46" name="Скругленный прямоугольник 23">
            <a:extLst>
              <a:ext uri="{FF2B5EF4-FFF2-40B4-BE49-F238E27FC236}">
                <a16:creationId xmlns:a16="http://schemas.microsoft.com/office/drawing/2014/main" id="{3B245D4D-A87D-4714-B5B1-42ECDEFA8B7E}"/>
              </a:ext>
            </a:extLst>
          </p:cNvPr>
          <p:cNvSpPr/>
          <p:nvPr/>
        </p:nvSpPr>
        <p:spPr>
          <a:xfrm>
            <a:off x="9217762" y="2426485"/>
            <a:ext cx="2468851" cy="979141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3</a:t>
            </a:r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 (ост.</a:t>
            </a:r>
            <a:r>
              <a:rPr lang="en-US" sz="48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2</a:t>
            </a:r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)</a:t>
            </a:r>
            <a:endParaRPr lang="uk-UA" sz="48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47" name="Скругленный прямоугольник 41">
            <a:extLst>
              <a:ext uri="{FF2B5EF4-FFF2-40B4-BE49-F238E27FC236}">
                <a16:creationId xmlns:a16="http://schemas.microsoft.com/office/drawing/2014/main" id="{BDEA1FB9-4FBD-4840-AA88-19A3AD5D5127}"/>
              </a:ext>
            </a:extLst>
          </p:cNvPr>
          <p:cNvSpPr/>
          <p:nvPr/>
        </p:nvSpPr>
        <p:spPr>
          <a:xfrm>
            <a:off x="2714940" y="3631928"/>
            <a:ext cx="9194840" cy="2947775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Зразок міркування</a:t>
            </a:r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Нехай треба поділити 27 на 6. Знайдемо найбільше із чисел від 1 до 27, яке ділиться націло на 6. Це 24.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24:6=4. Знайдемо остачу: 27-24=3.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Отже, 27:6=4 (ост.3) </a:t>
            </a:r>
            <a:endParaRPr lang="uk-UA" sz="32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854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24604D-C61A-46AC-BEDA-8AABF88956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" b="12029"/>
          <a:stretch/>
        </p:blipFill>
        <p:spPr>
          <a:xfrm>
            <a:off x="104692" y="1871977"/>
            <a:ext cx="4780751" cy="372247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5714988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Номер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611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6DF65540-1BD3-4A28-8C30-038E0D9087B0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sp>
        <p:nvSpPr>
          <p:cNvPr id="16" name="Скругленный прямоугольник 41">
            <a:extLst>
              <a:ext uri="{FF2B5EF4-FFF2-40B4-BE49-F238E27FC236}">
                <a16:creationId xmlns:a16="http://schemas.microsoft.com/office/drawing/2014/main" id="{10C0C2A3-634F-4891-969F-286123968FF8}"/>
              </a:ext>
            </a:extLst>
          </p:cNvPr>
          <p:cNvSpPr/>
          <p:nvPr/>
        </p:nvSpPr>
        <p:spPr>
          <a:xfrm>
            <a:off x="5108785" y="1559856"/>
            <a:ext cx="5419633" cy="3341599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Привезли - 35 с. </a:t>
            </a:r>
          </a:p>
          <a:p>
            <a:r>
              <a:rPr lang="uk-UA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ряд – 8 с.</a:t>
            </a:r>
          </a:p>
          <a:p>
            <a:r>
              <a:rPr lang="uk-UA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Всього - ? </a:t>
            </a:r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</a:t>
            </a:r>
            <a:r>
              <a:rPr lang="uk-UA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uk-UA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30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5661540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Номер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611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6DF65540-1BD3-4A28-8C30-038E0D9087B0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FE85449-CD52-47E9-A056-62180D19FB6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 b="52360"/>
          <a:stretch/>
        </p:blipFill>
        <p:spPr>
          <a:xfrm>
            <a:off x="3806589" y="1216877"/>
            <a:ext cx="8255272" cy="517277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D1C5A8A-D5E4-4C6C-8C14-9E72DBE5D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98" y="1154901"/>
            <a:ext cx="2339711" cy="119474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8DC01E7B-E2E5-4BC4-A891-472F0C4574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30" r="34288"/>
          <a:stretch/>
        </p:blipFill>
        <p:spPr>
          <a:xfrm>
            <a:off x="9010313" y="1435400"/>
            <a:ext cx="443631" cy="60810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717189A-198D-4CCA-8318-C9CC56430A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8" r="66336"/>
          <a:stretch/>
        </p:blipFill>
        <p:spPr>
          <a:xfrm>
            <a:off x="3885925" y="2034981"/>
            <a:ext cx="363461" cy="6081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B47D81E-540B-41CC-B6D3-4E077D818DCD}"/>
              </a:ext>
            </a:extLst>
          </p:cNvPr>
          <p:cNvSpPr txBox="1"/>
          <p:nvPr/>
        </p:nvSpPr>
        <p:spPr>
          <a:xfrm>
            <a:off x="5002102" y="203845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A9B4C4-6ABA-454C-9ABC-712B6B07F540}"/>
              </a:ext>
            </a:extLst>
          </p:cNvPr>
          <p:cNvSpPr txBox="1"/>
          <p:nvPr/>
        </p:nvSpPr>
        <p:spPr>
          <a:xfrm>
            <a:off x="5670709" y="2075797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(ост. 3) – (р.)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7C6E18-9E20-4194-84CF-CB439E84851F}"/>
              </a:ext>
            </a:extLst>
          </p:cNvPr>
          <p:cNvSpPr txBox="1"/>
          <p:nvPr/>
        </p:nvSpPr>
        <p:spPr>
          <a:xfrm>
            <a:off x="3855596" y="2687991"/>
            <a:ext cx="825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Відповідь: 4 повних ряди вийде.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881CC3-37BC-4648-A4BA-B1E4D0BEA25D}"/>
              </a:ext>
            </a:extLst>
          </p:cNvPr>
          <p:cNvSpPr txBox="1"/>
          <p:nvPr/>
        </p:nvSpPr>
        <p:spPr>
          <a:xfrm>
            <a:off x="4517122" y="199889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9A653051-5E12-46D4-A05E-C348CF11C4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73" r="45945"/>
          <a:stretch/>
        </p:blipFill>
        <p:spPr>
          <a:xfrm>
            <a:off x="4114360" y="2036029"/>
            <a:ext cx="464207" cy="60810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6E037338-8BF7-4C83-9A67-894739A97B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58" r="14360"/>
          <a:stretch/>
        </p:blipFill>
        <p:spPr>
          <a:xfrm>
            <a:off x="4753252" y="2045995"/>
            <a:ext cx="464207" cy="608101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2807544B-0FE7-4328-8772-3AE57C46F0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2" r="54156"/>
          <a:stretch/>
        </p:blipFill>
        <p:spPr>
          <a:xfrm>
            <a:off x="5367778" y="2045596"/>
            <a:ext cx="464207" cy="6081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5EA50FF-6150-4137-84E9-2986FF650B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5" r="80123"/>
          <a:stretch/>
        </p:blipFill>
        <p:spPr>
          <a:xfrm>
            <a:off x="9339449" y="1435400"/>
            <a:ext cx="443631" cy="60810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6489D0ED-6CD9-4D2B-9539-53FC157CBD9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5" r="80123"/>
          <a:stretch/>
        </p:blipFill>
        <p:spPr>
          <a:xfrm>
            <a:off x="9659605" y="1435400"/>
            <a:ext cx="443631" cy="608101"/>
          </a:xfrm>
          <a:prstGeom prst="rect">
            <a:avLst/>
          </a:prstGeom>
        </p:spPr>
      </p:pic>
      <p:sp>
        <p:nvSpPr>
          <p:cNvPr id="55" name="Скругленный прямоугольник 23">
            <a:extLst>
              <a:ext uri="{FF2B5EF4-FFF2-40B4-BE49-F238E27FC236}">
                <a16:creationId xmlns:a16="http://schemas.microsoft.com/office/drawing/2014/main" id="{89198ADA-1380-4FA3-805C-A0D11E240F03}"/>
              </a:ext>
            </a:extLst>
          </p:cNvPr>
          <p:cNvSpPr/>
          <p:nvPr/>
        </p:nvSpPr>
        <p:spPr>
          <a:xfrm>
            <a:off x="68366" y="3334742"/>
            <a:ext cx="11841414" cy="1049251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Скільки ще потрібно саджанців, щоб таких рядів було всього 10?</a:t>
            </a:r>
          </a:p>
        </p:txBody>
      </p:sp>
      <p:sp>
        <p:nvSpPr>
          <p:cNvPr id="56" name="Скругленный прямоугольник 24">
            <a:extLst>
              <a:ext uri="{FF2B5EF4-FFF2-40B4-BE49-F238E27FC236}">
                <a16:creationId xmlns:a16="http://schemas.microsoft.com/office/drawing/2014/main" id="{6B9F08C6-0CEF-4184-9AF6-8613BBD599B1}"/>
              </a:ext>
            </a:extLst>
          </p:cNvPr>
          <p:cNvSpPr/>
          <p:nvPr/>
        </p:nvSpPr>
        <p:spPr>
          <a:xfrm>
            <a:off x="3885925" y="4406120"/>
            <a:ext cx="5493175" cy="669947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</a:rPr>
              <a:t>1) 8</a:t>
            </a:r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∙10=80 (с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</a:rPr>
              <a:t>.) – на 10 рядів.</a:t>
            </a:r>
            <a:endParaRPr lang="uk-UA" sz="32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7" name="Скругленный прямоугольник 24">
            <a:extLst>
              <a:ext uri="{FF2B5EF4-FFF2-40B4-BE49-F238E27FC236}">
                <a16:creationId xmlns:a16="http://schemas.microsoft.com/office/drawing/2014/main" id="{57C03F7B-E0AC-4201-BC83-CF8B44D2C4C6}"/>
              </a:ext>
            </a:extLst>
          </p:cNvPr>
          <p:cNvSpPr/>
          <p:nvPr/>
        </p:nvSpPr>
        <p:spPr>
          <a:xfrm>
            <a:off x="3855596" y="5076067"/>
            <a:ext cx="8306075" cy="1417907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</a:rPr>
              <a:t>2) 80-35=45 </a:t>
            </a:r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(с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</a:rPr>
              <a:t>.) </a:t>
            </a:r>
          </a:p>
          <a:p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</a:rPr>
              <a:t>Відповідь: ще потрібно 45 саджанців.</a:t>
            </a:r>
            <a:endParaRPr lang="uk-UA" sz="32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1561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0" grpId="0"/>
      <p:bldP spid="31" grpId="0"/>
      <p:bldP spid="55" grpId="0" animBg="1"/>
      <p:bldP spid="56" grpId="0" animBg="1"/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: округлені кути 16">
            <a:extLst>
              <a:ext uri="{FF2B5EF4-FFF2-40B4-BE49-F238E27FC236}">
                <a16:creationId xmlns:a16="http://schemas.microsoft.com/office/drawing/2014/main" id="{587745DF-573C-4994-811E-492D992E942C}"/>
              </a:ext>
            </a:extLst>
          </p:cNvPr>
          <p:cNvSpPr/>
          <p:nvPr/>
        </p:nvSpPr>
        <p:spPr>
          <a:xfrm>
            <a:off x="5423984" y="1947821"/>
            <a:ext cx="6363745" cy="255721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212</a:t>
            </a:r>
            <a:r>
              <a:rPr lang="uk-UA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-48:6=204</a:t>
            </a:r>
          </a:p>
          <a:p>
            <a:pPr algn="ctr"/>
            <a:r>
              <a:rPr lang="uk-UA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</a:t>
            </a:r>
            <a:r>
              <a:rPr lang="uk-UA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:6=305-297</a:t>
            </a:r>
          </a:p>
          <a:p>
            <a:pPr algn="ctr"/>
            <a:r>
              <a:rPr lang="uk-UA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uk-UA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∙(38-29)=72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5C6317-6B0C-48D3-B20D-C2F5D65792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465"/>
          <a:stretch/>
        </p:blipFill>
        <p:spPr>
          <a:xfrm>
            <a:off x="136789" y="1456402"/>
            <a:ext cx="5156302" cy="517377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Робота в групах</a:t>
            </a: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76912" y="5661540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Номер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614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7" name="Прямокутник: округлені кути 6">
            <a:extLst>
              <a:ext uri="{FF2B5EF4-FFF2-40B4-BE49-F238E27FC236}">
                <a16:creationId xmlns:a16="http://schemas.microsoft.com/office/drawing/2014/main" id="{070DDF30-0D41-456C-A2D6-50C25B8933CB}"/>
              </a:ext>
            </a:extLst>
          </p:cNvPr>
          <p:cNvSpPr/>
          <p:nvPr/>
        </p:nvSpPr>
        <p:spPr>
          <a:xfrm>
            <a:off x="5423984" y="1947821"/>
            <a:ext cx="6363745" cy="255721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Х-48:6=204</a:t>
            </a:r>
          </a:p>
          <a:p>
            <a:pPr algn="ctr"/>
            <a:r>
              <a:rPr lang="uk-UA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Х:6=305-297</a:t>
            </a:r>
          </a:p>
          <a:p>
            <a:pPr algn="ctr"/>
            <a:r>
              <a:rPr lang="uk-UA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Х∙(38-29)=72</a:t>
            </a:r>
          </a:p>
        </p:txBody>
      </p:sp>
    </p:spTree>
    <p:extLst>
      <p:ext uri="{BB962C8B-B14F-4D97-AF65-F5344CB8AC3E}">
        <p14:creationId xmlns:p14="http://schemas.microsoft.com/office/powerpoint/2010/main" val="214985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Дай відповідь на питання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7" name="Прямокутник: округлені кути 16">
            <a:extLst>
              <a:ext uri="{FF2B5EF4-FFF2-40B4-BE49-F238E27FC236}">
                <a16:creationId xmlns:a16="http://schemas.microsoft.com/office/drawing/2014/main" id="{7CB98E37-D3B9-421E-B09D-01F482F5622A}"/>
              </a:ext>
            </a:extLst>
          </p:cNvPr>
          <p:cNvSpPr/>
          <p:nvPr/>
        </p:nvSpPr>
        <p:spPr>
          <a:xfrm>
            <a:off x="6600844" y="1096182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Скругленный прямоугольник 41">
            <a:extLst>
              <a:ext uri="{FF2B5EF4-FFF2-40B4-BE49-F238E27FC236}">
                <a16:creationId xmlns:a16="http://schemas.microsoft.com/office/drawing/2014/main" id="{0E617BF3-6D5B-4CE0-8419-B4DD0C1CCE1F}"/>
              </a:ext>
            </a:extLst>
          </p:cNvPr>
          <p:cNvSpPr/>
          <p:nvPr/>
        </p:nvSpPr>
        <p:spPr>
          <a:xfrm>
            <a:off x="217794" y="1279291"/>
            <a:ext cx="5502940" cy="1574794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Скільки окремих рівносторонніх трикутників можна скласти з 20 однакових паличок?</a:t>
            </a:r>
            <a:endParaRPr lang="uk-UA" sz="24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Прямокутник: округлені кути 20">
            <a:extLst>
              <a:ext uri="{FF2B5EF4-FFF2-40B4-BE49-F238E27FC236}">
                <a16:creationId xmlns:a16="http://schemas.microsoft.com/office/drawing/2014/main" id="{4E189E08-3166-46F2-8ECA-8A8834C20A35}"/>
              </a:ext>
            </a:extLst>
          </p:cNvPr>
          <p:cNvSpPr/>
          <p:nvPr/>
        </p:nvSpPr>
        <p:spPr>
          <a:xfrm>
            <a:off x="6885207" y="1096182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Прямокутник: округлені кути 21">
            <a:extLst>
              <a:ext uri="{FF2B5EF4-FFF2-40B4-BE49-F238E27FC236}">
                <a16:creationId xmlns:a16="http://schemas.microsoft.com/office/drawing/2014/main" id="{641F8625-8868-466E-B970-8DB033449889}"/>
              </a:ext>
            </a:extLst>
          </p:cNvPr>
          <p:cNvSpPr/>
          <p:nvPr/>
        </p:nvSpPr>
        <p:spPr>
          <a:xfrm>
            <a:off x="7139175" y="1096182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Прямокутник: округлені кути 22">
            <a:extLst>
              <a:ext uri="{FF2B5EF4-FFF2-40B4-BE49-F238E27FC236}">
                <a16:creationId xmlns:a16="http://schemas.microsoft.com/office/drawing/2014/main" id="{DA48E2AF-8267-44F3-BD2D-92FD227E0780}"/>
              </a:ext>
            </a:extLst>
          </p:cNvPr>
          <p:cNvSpPr/>
          <p:nvPr/>
        </p:nvSpPr>
        <p:spPr>
          <a:xfrm>
            <a:off x="7393143" y="1096182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Прямокутник: округлені кути 23">
            <a:extLst>
              <a:ext uri="{FF2B5EF4-FFF2-40B4-BE49-F238E27FC236}">
                <a16:creationId xmlns:a16="http://schemas.microsoft.com/office/drawing/2014/main" id="{6F127E47-A9E8-4E5E-905F-7A2DD2CB82D5}"/>
              </a:ext>
            </a:extLst>
          </p:cNvPr>
          <p:cNvSpPr/>
          <p:nvPr/>
        </p:nvSpPr>
        <p:spPr>
          <a:xfrm>
            <a:off x="7647111" y="1096182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Прямокутник: округлені кути 24">
            <a:extLst>
              <a:ext uri="{FF2B5EF4-FFF2-40B4-BE49-F238E27FC236}">
                <a16:creationId xmlns:a16="http://schemas.microsoft.com/office/drawing/2014/main" id="{D79A377B-F93B-4C9B-A941-E80B5D57B28A}"/>
              </a:ext>
            </a:extLst>
          </p:cNvPr>
          <p:cNvSpPr/>
          <p:nvPr/>
        </p:nvSpPr>
        <p:spPr>
          <a:xfrm>
            <a:off x="7907032" y="1096182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Прямокутник: округлені кути 25">
            <a:extLst>
              <a:ext uri="{FF2B5EF4-FFF2-40B4-BE49-F238E27FC236}">
                <a16:creationId xmlns:a16="http://schemas.microsoft.com/office/drawing/2014/main" id="{CF833304-D4AD-4AB3-B9AE-E578206DDF8A}"/>
              </a:ext>
            </a:extLst>
          </p:cNvPr>
          <p:cNvSpPr/>
          <p:nvPr/>
        </p:nvSpPr>
        <p:spPr>
          <a:xfrm>
            <a:off x="8166953" y="1096182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2BBFB27F-7483-4C6D-85E7-14A917BD1622}"/>
              </a:ext>
            </a:extLst>
          </p:cNvPr>
          <p:cNvSpPr/>
          <p:nvPr/>
        </p:nvSpPr>
        <p:spPr>
          <a:xfrm>
            <a:off x="8426874" y="1096182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Прямокутник: округлені кути 27">
            <a:extLst>
              <a:ext uri="{FF2B5EF4-FFF2-40B4-BE49-F238E27FC236}">
                <a16:creationId xmlns:a16="http://schemas.microsoft.com/office/drawing/2014/main" id="{9F77A331-8686-4028-8A6F-ABBAEBAFCD67}"/>
              </a:ext>
            </a:extLst>
          </p:cNvPr>
          <p:cNvSpPr/>
          <p:nvPr/>
        </p:nvSpPr>
        <p:spPr>
          <a:xfrm>
            <a:off x="8686795" y="1096182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3BE8E408-B89C-4D82-B6D9-F41189F05626}"/>
              </a:ext>
            </a:extLst>
          </p:cNvPr>
          <p:cNvSpPr/>
          <p:nvPr/>
        </p:nvSpPr>
        <p:spPr>
          <a:xfrm>
            <a:off x="8960702" y="1096182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Прямокутник: округлені кути 29">
            <a:extLst>
              <a:ext uri="{FF2B5EF4-FFF2-40B4-BE49-F238E27FC236}">
                <a16:creationId xmlns:a16="http://schemas.microsoft.com/office/drawing/2014/main" id="{56FC02E7-EB9D-4B2E-938C-E798EFD34413}"/>
              </a:ext>
            </a:extLst>
          </p:cNvPr>
          <p:cNvSpPr/>
          <p:nvPr/>
        </p:nvSpPr>
        <p:spPr>
          <a:xfrm>
            <a:off x="9234609" y="1096182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Прямокутник: округлені кути 30">
            <a:extLst>
              <a:ext uri="{FF2B5EF4-FFF2-40B4-BE49-F238E27FC236}">
                <a16:creationId xmlns:a16="http://schemas.microsoft.com/office/drawing/2014/main" id="{AFD736EA-3CF3-4DC4-9504-BEF04D82B861}"/>
              </a:ext>
            </a:extLst>
          </p:cNvPr>
          <p:cNvSpPr/>
          <p:nvPr/>
        </p:nvSpPr>
        <p:spPr>
          <a:xfrm>
            <a:off x="9518972" y="1096182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Прямокутник: округлені кути 31">
            <a:extLst>
              <a:ext uri="{FF2B5EF4-FFF2-40B4-BE49-F238E27FC236}">
                <a16:creationId xmlns:a16="http://schemas.microsoft.com/office/drawing/2014/main" id="{20E37B5C-3A87-4CB2-B49D-385756B7EC9F}"/>
              </a:ext>
            </a:extLst>
          </p:cNvPr>
          <p:cNvSpPr/>
          <p:nvPr/>
        </p:nvSpPr>
        <p:spPr>
          <a:xfrm>
            <a:off x="9772940" y="1096182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Прямокутник: округлені кути 32">
            <a:extLst>
              <a:ext uri="{FF2B5EF4-FFF2-40B4-BE49-F238E27FC236}">
                <a16:creationId xmlns:a16="http://schemas.microsoft.com/office/drawing/2014/main" id="{D21A0E24-E883-4F00-BD67-DE1C6E9C40E7}"/>
              </a:ext>
            </a:extLst>
          </p:cNvPr>
          <p:cNvSpPr/>
          <p:nvPr/>
        </p:nvSpPr>
        <p:spPr>
          <a:xfrm>
            <a:off x="10026908" y="1096182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Прямокутник: округлені кути 33">
            <a:extLst>
              <a:ext uri="{FF2B5EF4-FFF2-40B4-BE49-F238E27FC236}">
                <a16:creationId xmlns:a16="http://schemas.microsoft.com/office/drawing/2014/main" id="{F28D366C-66F1-4EFF-872E-74256C32237E}"/>
              </a:ext>
            </a:extLst>
          </p:cNvPr>
          <p:cNvSpPr/>
          <p:nvPr/>
        </p:nvSpPr>
        <p:spPr>
          <a:xfrm>
            <a:off x="10280876" y="1096182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5" name="Прямокутник: округлені кути 34">
            <a:extLst>
              <a:ext uri="{FF2B5EF4-FFF2-40B4-BE49-F238E27FC236}">
                <a16:creationId xmlns:a16="http://schemas.microsoft.com/office/drawing/2014/main" id="{2A3474B0-A548-4893-98DF-BF78D81A6244}"/>
              </a:ext>
            </a:extLst>
          </p:cNvPr>
          <p:cNvSpPr/>
          <p:nvPr/>
        </p:nvSpPr>
        <p:spPr>
          <a:xfrm>
            <a:off x="10540797" y="1096182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Прямокутник: округлені кути 35">
            <a:extLst>
              <a:ext uri="{FF2B5EF4-FFF2-40B4-BE49-F238E27FC236}">
                <a16:creationId xmlns:a16="http://schemas.microsoft.com/office/drawing/2014/main" id="{D082B375-F092-44B4-AD65-14E6B5C9CB06}"/>
              </a:ext>
            </a:extLst>
          </p:cNvPr>
          <p:cNvSpPr/>
          <p:nvPr/>
        </p:nvSpPr>
        <p:spPr>
          <a:xfrm>
            <a:off x="10800718" y="1096182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: округлені кути 36">
            <a:extLst>
              <a:ext uri="{FF2B5EF4-FFF2-40B4-BE49-F238E27FC236}">
                <a16:creationId xmlns:a16="http://schemas.microsoft.com/office/drawing/2014/main" id="{C2310E50-83B3-4462-BDB8-4985B6E79914}"/>
              </a:ext>
            </a:extLst>
          </p:cNvPr>
          <p:cNvSpPr/>
          <p:nvPr/>
        </p:nvSpPr>
        <p:spPr>
          <a:xfrm>
            <a:off x="11060639" y="1096182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: округлені кути 37">
            <a:extLst>
              <a:ext uri="{FF2B5EF4-FFF2-40B4-BE49-F238E27FC236}">
                <a16:creationId xmlns:a16="http://schemas.microsoft.com/office/drawing/2014/main" id="{7F14A445-EE17-4D9A-A6F9-51B871DBFD0E}"/>
              </a:ext>
            </a:extLst>
          </p:cNvPr>
          <p:cNvSpPr/>
          <p:nvPr/>
        </p:nvSpPr>
        <p:spPr>
          <a:xfrm>
            <a:off x="11320560" y="1096182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9" name="Прямокутник: округлені кути 38">
            <a:extLst>
              <a:ext uri="{FF2B5EF4-FFF2-40B4-BE49-F238E27FC236}">
                <a16:creationId xmlns:a16="http://schemas.microsoft.com/office/drawing/2014/main" id="{6FD7EB30-8AA3-4BE2-A62B-E8B6E732A2CE}"/>
              </a:ext>
            </a:extLst>
          </p:cNvPr>
          <p:cNvSpPr/>
          <p:nvPr/>
        </p:nvSpPr>
        <p:spPr>
          <a:xfrm>
            <a:off x="11594467" y="1096182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0" name="Прямокутник: округлені кути 39">
            <a:extLst>
              <a:ext uri="{FF2B5EF4-FFF2-40B4-BE49-F238E27FC236}">
                <a16:creationId xmlns:a16="http://schemas.microsoft.com/office/drawing/2014/main" id="{3C7033C2-0905-4699-9ECD-151B30307EE4}"/>
              </a:ext>
            </a:extLst>
          </p:cNvPr>
          <p:cNvSpPr/>
          <p:nvPr/>
        </p:nvSpPr>
        <p:spPr>
          <a:xfrm rot="1586226">
            <a:off x="1619379" y="2915998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1" name="Прямокутник: округлені кути 40">
            <a:extLst>
              <a:ext uri="{FF2B5EF4-FFF2-40B4-BE49-F238E27FC236}">
                <a16:creationId xmlns:a16="http://schemas.microsoft.com/office/drawing/2014/main" id="{D58A8DBB-EB14-406B-A413-1ECA9A438470}"/>
              </a:ext>
            </a:extLst>
          </p:cNvPr>
          <p:cNvSpPr/>
          <p:nvPr/>
        </p:nvSpPr>
        <p:spPr>
          <a:xfrm rot="5400000">
            <a:off x="2087263" y="3814786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2" name="Прямокутник: округлені кути 41">
            <a:extLst>
              <a:ext uri="{FF2B5EF4-FFF2-40B4-BE49-F238E27FC236}">
                <a16:creationId xmlns:a16="http://schemas.microsoft.com/office/drawing/2014/main" id="{9CC2B14D-E893-475E-A6F7-0A820A7532A6}"/>
              </a:ext>
            </a:extLst>
          </p:cNvPr>
          <p:cNvSpPr/>
          <p:nvPr/>
        </p:nvSpPr>
        <p:spPr>
          <a:xfrm rot="19978967">
            <a:off x="2551271" y="2905316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3" name="Прямокутник: округлені кути 42">
            <a:extLst>
              <a:ext uri="{FF2B5EF4-FFF2-40B4-BE49-F238E27FC236}">
                <a16:creationId xmlns:a16="http://schemas.microsoft.com/office/drawing/2014/main" id="{01CFF3F7-A522-4520-B111-13826F061BEC}"/>
              </a:ext>
            </a:extLst>
          </p:cNvPr>
          <p:cNvSpPr/>
          <p:nvPr/>
        </p:nvSpPr>
        <p:spPr>
          <a:xfrm rot="1586226">
            <a:off x="3522168" y="2915997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" name="Прямокутник: округлені кути 43">
            <a:extLst>
              <a:ext uri="{FF2B5EF4-FFF2-40B4-BE49-F238E27FC236}">
                <a16:creationId xmlns:a16="http://schemas.microsoft.com/office/drawing/2014/main" id="{D29D8DEC-D1BA-4DF5-8146-1CA024C241F2}"/>
              </a:ext>
            </a:extLst>
          </p:cNvPr>
          <p:cNvSpPr/>
          <p:nvPr/>
        </p:nvSpPr>
        <p:spPr>
          <a:xfrm rot="5400000">
            <a:off x="3990052" y="3814785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5" name="Прямокутник: округлені кути 44">
            <a:extLst>
              <a:ext uri="{FF2B5EF4-FFF2-40B4-BE49-F238E27FC236}">
                <a16:creationId xmlns:a16="http://schemas.microsoft.com/office/drawing/2014/main" id="{954E67A4-DE4C-4D4D-BA04-A6BCF3F4E7D8}"/>
              </a:ext>
            </a:extLst>
          </p:cNvPr>
          <p:cNvSpPr/>
          <p:nvPr/>
        </p:nvSpPr>
        <p:spPr>
          <a:xfrm rot="19978967">
            <a:off x="4454060" y="2905315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Прямокутник: округлені кути 45">
            <a:extLst>
              <a:ext uri="{FF2B5EF4-FFF2-40B4-BE49-F238E27FC236}">
                <a16:creationId xmlns:a16="http://schemas.microsoft.com/office/drawing/2014/main" id="{2155A1FE-18B0-471D-9C6D-3CB276C65080}"/>
              </a:ext>
            </a:extLst>
          </p:cNvPr>
          <p:cNvSpPr/>
          <p:nvPr/>
        </p:nvSpPr>
        <p:spPr>
          <a:xfrm rot="1586226">
            <a:off x="5431929" y="2915996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Прямокутник: округлені кути 46">
            <a:extLst>
              <a:ext uri="{FF2B5EF4-FFF2-40B4-BE49-F238E27FC236}">
                <a16:creationId xmlns:a16="http://schemas.microsoft.com/office/drawing/2014/main" id="{ACA11F3C-CDD9-447C-A554-73138234C738}"/>
              </a:ext>
            </a:extLst>
          </p:cNvPr>
          <p:cNvSpPr/>
          <p:nvPr/>
        </p:nvSpPr>
        <p:spPr>
          <a:xfrm rot="5400000">
            <a:off x="5899813" y="3814784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Прямокутник: округлені кути 47">
            <a:extLst>
              <a:ext uri="{FF2B5EF4-FFF2-40B4-BE49-F238E27FC236}">
                <a16:creationId xmlns:a16="http://schemas.microsoft.com/office/drawing/2014/main" id="{6EF73421-C28C-4B0E-BAF0-0BEFE5A27439}"/>
              </a:ext>
            </a:extLst>
          </p:cNvPr>
          <p:cNvSpPr/>
          <p:nvPr/>
        </p:nvSpPr>
        <p:spPr>
          <a:xfrm rot="19978967">
            <a:off x="6363821" y="2905314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8" name="Прямокутник: округлені кути 57">
            <a:extLst>
              <a:ext uri="{FF2B5EF4-FFF2-40B4-BE49-F238E27FC236}">
                <a16:creationId xmlns:a16="http://schemas.microsoft.com/office/drawing/2014/main" id="{028C53A2-35A2-456C-96B2-32E2DC5ED33E}"/>
              </a:ext>
            </a:extLst>
          </p:cNvPr>
          <p:cNvSpPr/>
          <p:nvPr/>
        </p:nvSpPr>
        <p:spPr>
          <a:xfrm rot="1586226">
            <a:off x="1619379" y="4767621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9" name="Прямокутник: округлені кути 58">
            <a:extLst>
              <a:ext uri="{FF2B5EF4-FFF2-40B4-BE49-F238E27FC236}">
                <a16:creationId xmlns:a16="http://schemas.microsoft.com/office/drawing/2014/main" id="{7C6BFA87-8524-46F9-8212-22AE4F829B69}"/>
              </a:ext>
            </a:extLst>
          </p:cNvPr>
          <p:cNvSpPr/>
          <p:nvPr/>
        </p:nvSpPr>
        <p:spPr>
          <a:xfrm rot="5400000">
            <a:off x="2087263" y="5666409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0" name="Прямокутник: округлені кути 59">
            <a:extLst>
              <a:ext uri="{FF2B5EF4-FFF2-40B4-BE49-F238E27FC236}">
                <a16:creationId xmlns:a16="http://schemas.microsoft.com/office/drawing/2014/main" id="{C2C13446-1779-4EC6-826E-5E4F0F13FF5F}"/>
              </a:ext>
            </a:extLst>
          </p:cNvPr>
          <p:cNvSpPr/>
          <p:nvPr/>
        </p:nvSpPr>
        <p:spPr>
          <a:xfrm rot="19978967">
            <a:off x="2551271" y="4756939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1" name="Прямокутник: округлені кути 60">
            <a:extLst>
              <a:ext uri="{FF2B5EF4-FFF2-40B4-BE49-F238E27FC236}">
                <a16:creationId xmlns:a16="http://schemas.microsoft.com/office/drawing/2014/main" id="{2F982602-2A3A-4FEB-815F-932CD9C44E4B}"/>
              </a:ext>
            </a:extLst>
          </p:cNvPr>
          <p:cNvSpPr/>
          <p:nvPr/>
        </p:nvSpPr>
        <p:spPr>
          <a:xfrm rot="1586226">
            <a:off x="3522168" y="4767620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2" name="Прямокутник: округлені кути 61">
            <a:extLst>
              <a:ext uri="{FF2B5EF4-FFF2-40B4-BE49-F238E27FC236}">
                <a16:creationId xmlns:a16="http://schemas.microsoft.com/office/drawing/2014/main" id="{FB4391CD-B6C3-4CC8-AFFF-816445BD0D7B}"/>
              </a:ext>
            </a:extLst>
          </p:cNvPr>
          <p:cNvSpPr/>
          <p:nvPr/>
        </p:nvSpPr>
        <p:spPr>
          <a:xfrm rot="5400000">
            <a:off x="3990052" y="5666408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3" name="Прямокутник: округлені кути 62">
            <a:extLst>
              <a:ext uri="{FF2B5EF4-FFF2-40B4-BE49-F238E27FC236}">
                <a16:creationId xmlns:a16="http://schemas.microsoft.com/office/drawing/2014/main" id="{049C2F72-1403-4707-915F-9AEA4501BF83}"/>
              </a:ext>
            </a:extLst>
          </p:cNvPr>
          <p:cNvSpPr/>
          <p:nvPr/>
        </p:nvSpPr>
        <p:spPr>
          <a:xfrm rot="19978967">
            <a:off x="4454060" y="4756938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4" name="Прямокутник: округлені кути 63">
            <a:extLst>
              <a:ext uri="{FF2B5EF4-FFF2-40B4-BE49-F238E27FC236}">
                <a16:creationId xmlns:a16="http://schemas.microsoft.com/office/drawing/2014/main" id="{B417695C-EB2F-4529-A25D-AAC1EE780168}"/>
              </a:ext>
            </a:extLst>
          </p:cNvPr>
          <p:cNvSpPr/>
          <p:nvPr/>
        </p:nvSpPr>
        <p:spPr>
          <a:xfrm rot="1586226">
            <a:off x="5431929" y="4767619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5" name="Прямокутник: округлені кути 64">
            <a:extLst>
              <a:ext uri="{FF2B5EF4-FFF2-40B4-BE49-F238E27FC236}">
                <a16:creationId xmlns:a16="http://schemas.microsoft.com/office/drawing/2014/main" id="{98BA2413-C7E4-4FB0-A77E-4E39C97097A0}"/>
              </a:ext>
            </a:extLst>
          </p:cNvPr>
          <p:cNvSpPr/>
          <p:nvPr/>
        </p:nvSpPr>
        <p:spPr>
          <a:xfrm rot="5400000">
            <a:off x="5899813" y="5666407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Прямокутник: округлені кути 65">
            <a:extLst>
              <a:ext uri="{FF2B5EF4-FFF2-40B4-BE49-F238E27FC236}">
                <a16:creationId xmlns:a16="http://schemas.microsoft.com/office/drawing/2014/main" id="{B7D22B61-14DB-4DEC-9460-C19C3BC1388B}"/>
              </a:ext>
            </a:extLst>
          </p:cNvPr>
          <p:cNvSpPr/>
          <p:nvPr/>
        </p:nvSpPr>
        <p:spPr>
          <a:xfrm rot="19978967">
            <a:off x="6363821" y="4756937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7" name="Прямокутник: округлені кути 66">
            <a:extLst>
              <a:ext uri="{FF2B5EF4-FFF2-40B4-BE49-F238E27FC236}">
                <a16:creationId xmlns:a16="http://schemas.microsoft.com/office/drawing/2014/main" id="{6BEC87EF-6DC9-40E0-B4BD-364E56226738}"/>
              </a:ext>
            </a:extLst>
          </p:cNvPr>
          <p:cNvSpPr/>
          <p:nvPr/>
        </p:nvSpPr>
        <p:spPr>
          <a:xfrm rot="1586226">
            <a:off x="7825500" y="3733252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Прямокутник: округлені кути 67">
            <a:extLst>
              <a:ext uri="{FF2B5EF4-FFF2-40B4-BE49-F238E27FC236}">
                <a16:creationId xmlns:a16="http://schemas.microsoft.com/office/drawing/2014/main" id="{3D6B8AFD-8262-4677-8EC8-D5E99D9884D3}"/>
              </a:ext>
            </a:extLst>
          </p:cNvPr>
          <p:cNvSpPr/>
          <p:nvPr/>
        </p:nvSpPr>
        <p:spPr>
          <a:xfrm rot="5400000">
            <a:off x="8293384" y="4632040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9" name="Прямокутник: округлені кути 68">
            <a:extLst>
              <a:ext uri="{FF2B5EF4-FFF2-40B4-BE49-F238E27FC236}">
                <a16:creationId xmlns:a16="http://schemas.microsoft.com/office/drawing/2014/main" id="{49A3BF73-0F65-406C-9A27-A8AA2C3CF0AD}"/>
              </a:ext>
            </a:extLst>
          </p:cNvPr>
          <p:cNvSpPr/>
          <p:nvPr/>
        </p:nvSpPr>
        <p:spPr>
          <a:xfrm rot="19978967">
            <a:off x="8747526" y="3722571"/>
            <a:ext cx="163064" cy="17592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олілінія: фігура 1">
            <a:extLst>
              <a:ext uri="{FF2B5EF4-FFF2-40B4-BE49-F238E27FC236}">
                <a16:creationId xmlns:a16="http://schemas.microsoft.com/office/drawing/2014/main" id="{364E5EBA-D2C3-4FFF-9EA0-2A4F06C2085E}"/>
              </a:ext>
            </a:extLst>
          </p:cNvPr>
          <p:cNvSpPr/>
          <p:nvPr/>
        </p:nvSpPr>
        <p:spPr>
          <a:xfrm>
            <a:off x="6559826" y="2892287"/>
            <a:ext cx="755374" cy="109729"/>
          </a:xfrm>
          <a:custGeom>
            <a:avLst/>
            <a:gdLst>
              <a:gd name="connsiteX0" fmla="*/ 0 w 755374"/>
              <a:gd name="connsiteY0" fmla="*/ 0 h 109729"/>
              <a:gd name="connsiteX1" fmla="*/ 427383 w 755374"/>
              <a:gd name="connsiteY1" fmla="*/ 109330 h 109729"/>
              <a:gd name="connsiteX2" fmla="*/ 755374 w 755374"/>
              <a:gd name="connsiteY2" fmla="*/ 29817 h 109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374" h="109729">
                <a:moveTo>
                  <a:pt x="0" y="0"/>
                </a:moveTo>
                <a:cubicBezTo>
                  <a:pt x="150743" y="52180"/>
                  <a:pt x="301487" y="104361"/>
                  <a:pt x="427383" y="109330"/>
                </a:cubicBezTo>
                <a:cubicBezTo>
                  <a:pt x="553279" y="114300"/>
                  <a:pt x="654326" y="72058"/>
                  <a:pt x="755374" y="2981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0" name="Полілінія: фігура 69">
            <a:extLst>
              <a:ext uri="{FF2B5EF4-FFF2-40B4-BE49-F238E27FC236}">
                <a16:creationId xmlns:a16="http://schemas.microsoft.com/office/drawing/2014/main" id="{0BFC3199-9EFF-4864-AB89-D9DD7B86EE26}"/>
              </a:ext>
            </a:extLst>
          </p:cNvPr>
          <p:cNvSpPr/>
          <p:nvPr/>
        </p:nvSpPr>
        <p:spPr>
          <a:xfrm>
            <a:off x="7350956" y="2892287"/>
            <a:ext cx="755374" cy="109729"/>
          </a:xfrm>
          <a:custGeom>
            <a:avLst/>
            <a:gdLst>
              <a:gd name="connsiteX0" fmla="*/ 0 w 755374"/>
              <a:gd name="connsiteY0" fmla="*/ 0 h 109729"/>
              <a:gd name="connsiteX1" fmla="*/ 427383 w 755374"/>
              <a:gd name="connsiteY1" fmla="*/ 109330 h 109729"/>
              <a:gd name="connsiteX2" fmla="*/ 755374 w 755374"/>
              <a:gd name="connsiteY2" fmla="*/ 29817 h 109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374" h="109729">
                <a:moveTo>
                  <a:pt x="0" y="0"/>
                </a:moveTo>
                <a:cubicBezTo>
                  <a:pt x="150743" y="52180"/>
                  <a:pt x="301487" y="104361"/>
                  <a:pt x="427383" y="109330"/>
                </a:cubicBezTo>
                <a:cubicBezTo>
                  <a:pt x="553279" y="114300"/>
                  <a:pt x="654326" y="72058"/>
                  <a:pt x="755374" y="2981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1" name="Полілінія: фігура 70">
            <a:extLst>
              <a:ext uri="{FF2B5EF4-FFF2-40B4-BE49-F238E27FC236}">
                <a16:creationId xmlns:a16="http://schemas.microsoft.com/office/drawing/2014/main" id="{CF1F19F5-ECF9-403F-8204-48502D20CAC4}"/>
              </a:ext>
            </a:extLst>
          </p:cNvPr>
          <p:cNvSpPr/>
          <p:nvPr/>
        </p:nvSpPr>
        <p:spPr>
          <a:xfrm>
            <a:off x="8130719" y="2892287"/>
            <a:ext cx="755374" cy="109729"/>
          </a:xfrm>
          <a:custGeom>
            <a:avLst/>
            <a:gdLst>
              <a:gd name="connsiteX0" fmla="*/ 0 w 755374"/>
              <a:gd name="connsiteY0" fmla="*/ 0 h 109729"/>
              <a:gd name="connsiteX1" fmla="*/ 427383 w 755374"/>
              <a:gd name="connsiteY1" fmla="*/ 109330 h 109729"/>
              <a:gd name="connsiteX2" fmla="*/ 755374 w 755374"/>
              <a:gd name="connsiteY2" fmla="*/ 29817 h 109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374" h="109729">
                <a:moveTo>
                  <a:pt x="0" y="0"/>
                </a:moveTo>
                <a:cubicBezTo>
                  <a:pt x="150743" y="52180"/>
                  <a:pt x="301487" y="104361"/>
                  <a:pt x="427383" y="109330"/>
                </a:cubicBezTo>
                <a:cubicBezTo>
                  <a:pt x="553279" y="114300"/>
                  <a:pt x="654326" y="72058"/>
                  <a:pt x="755374" y="2981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2" name="Полілінія: фігура 71">
            <a:extLst>
              <a:ext uri="{FF2B5EF4-FFF2-40B4-BE49-F238E27FC236}">
                <a16:creationId xmlns:a16="http://schemas.microsoft.com/office/drawing/2014/main" id="{29B1400F-FD2E-48EE-8D9A-C28212FCD73A}"/>
              </a:ext>
            </a:extLst>
          </p:cNvPr>
          <p:cNvSpPr/>
          <p:nvPr/>
        </p:nvSpPr>
        <p:spPr>
          <a:xfrm>
            <a:off x="8910482" y="2892287"/>
            <a:ext cx="755374" cy="109729"/>
          </a:xfrm>
          <a:custGeom>
            <a:avLst/>
            <a:gdLst>
              <a:gd name="connsiteX0" fmla="*/ 0 w 755374"/>
              <a:gd name="connsiteY0" fmla="*/ 0 h 109729"/>
              <a:gd name="connsiteX1" fmla="*/ 427383 w 755374"/>
              <a:gd name="connsiteY1" fmla="*/ 109330 h 109729"/>
              <a:gd name="connsiteX2" fmla="*/ 755374 w 755374"/>
              <a:gd name="connsiteY2" fmla="*/ 29817 h 109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374" h="109729">
                <a:moveTo>
                  <a:pt x="0" y="0"/>
                </a:moveTo>
                <a:cubicBezTo>
                  <a:pt x="150743" y="52180"/>
                  <a:pt x="301487" y="104361"/>
                  <a:pt x="427383" y="109330"/>
                </a:cubicBezTo>
                <a:cubicBezTo>
                  <a:pt x="553279" y="114300"/>
                  <a:pt x="654326" y="72058"/>
                  <a:pt x="755374" y="2981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3" name="Полілінія: фігура 72">
            <a:extLst>
              <a:ext uri="{FF2B5EF4-FFF2-40B4-BE49-F238E27FC236}">
                <a16:creationId xmlns:a16="http://schemas.microsoft.com/office/drawing/2014/main" id="{C5140835-8A7F-43E6-9F0C-46DFEAE67EDB}"/>
              </a:ext>
            </a:extLst>
          </p:cNvPr>
          <p:cNvSpPr/>
          <p:nvPr/>
        </p:nvSpPr>
        <p:spPr>
          <a:xfrm>
            <a:off x="9746332" y="2892287"/>
            <a:ext cx="755374" cy="109729"/>
          </a:xfrm>
          <a:custGeom>
            <a:avLst/>
            <a:gdLst>
              <a:gd name="connsiteX0" fmla="*/ 0 w 755374"/>
              <a:gd name="connsiteY0" fmla="*/ 0 h 109729"/>
              <a:gd name="connsiteX1" fmla="*/ 427383 w 755374"/>
              <a:gd name="connsiteY1" fmla="*/ 109330 h 109729"/>
              <a:gd name="connsiteX2" fmla="*/ 755374 w 755374"/>
              <a:gd name="connsiteY2" fmla="*/ 29817 h 109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374" h="109729">
                <a:moveTo>
                  <a:pt x="0" y="0"/>
                </a:moveTo>
                <a:cubicBezTo>
                  <a:pt x="150743" y="52180"/>
                  <a:pt x="301487" y="104361"/>
                  <a:pt x="427383" y="109330"/>
                </a:cubicBezTo>
                <a:cubicBezTo>
                  <a:pt x="553279" y="114300"/>
                  <a:pt x="654326" y="72058"/>
                  <a:pt x="755374" y="2981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4" name="Полілінія: фігура 73">
            <a:extLst>
              <a:ext uri="{FF2B5EF4-FFF2-40B4-BE49-F238E27FC236}">
                <a16:creationId xmlns:a16="http://schemas.microsoft.com/office/drawing/2014/main" id="{E56F2155-1C7E-4B0E-8E84-A1E8296A9DDD}"/>
              </a:ext>
            </a:extLst>
          </p:cNvPr>
          <p:cNvSpPr/>
          <p:nvPr/>
        </p:nvSpPr>
        <p:spPr>
          <a:xfrm>
            <a:off x="10540797" y="2892287"/>
            <a:ext cx="755374" cy="109729"/>
          </a:xfrm>
          <a:custGeom>
            <a:avLst/>
            <a:gdLst>
              <a:gd name="connsiteX0" fmla="*/ 0 w 755374"/>
              <a:gd name="connsiteY0" fmla="*/ 0 h 109729"/>
              <a:gd name="connsiteX1" fmla="*/ 427383 w 755374"/>
              <a:gd name="connsiteY1" fmla="*/ 109330 h 109729"/>
              <a:gd name="connsiteX2" fmla="*/ 755374 w 755374"/>
              <a:gd name="connsiteY2" fmla="*/ 29817 h 109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374" h="109729">
                <a:moveTo>
                  <a:pt x="0" y="0"/>
                </a:moveTo>
                <a:cubicBezTo>
                  <a:pt x="150743" y="52180"/>
                  <a:pt x="301487" y="104361"/>
                  <a:pt x="427383" y="109330"/>
                </a:cubicBezTo>
                <a:cubicBezTo>
                  <a:pt x="553279" y="114300"/>
                  <a:pt x="654326" y="72058"/>
                  <a:pt x="755374" y="2981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7" name="Пряма сполучна лінія 6">
            <a:extLst>
              <a:ext uri="{FF2B5EF4-FFF2-40B4-BE49-F238E27FC236}">
                <a16:creationId xmlns:a16="http://schemas.microsoft.com/office/drawing/2014/main" id="{F295DC4D-CC1A-413E-A31E-69B14EB12C8E}"/>
              </a:ext>
            </a:extLst>
          </p:cNvPr>
          <p:cNvCxnSpPr/>
          <p:nvPr/>
        </p:nvCxnSpPr>
        <p:spPr>
          <a:xfrm>
            <a:off x="11322119" y="2912563"/>
            <a:ext cx="4354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 сполучна лінія 74">
            <a:extLst>
              <a:ext uri="{FF2B5EF4-FFF2-40B4-BE49-F238E27FC236}">
                <a16:creationId xmlns:a16="http://schemas.microsoft.com/office/drawing/2014/main" id="{3A1EBD0B-CB50-446E-98B7-D0AA7A0DA79D}"/>
              </a:ext>
            </a:extLst>
          </p:cNvPr>
          <p:cNvCxnSpPr/>
          <p:nvPr/>
        </p:nvCxnSpPr>
        <p:spPr>
          <a:xfrm>
            <a:off x="11322119" y="3002016"/>
            <a:ext cx="4354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61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2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38752</TotalTime>
  <Words>529</Words>
  <Application>Microsoft Office PowerPoint</Application>
  <PresentationFormat>Широкоэкранный</PresentationFormat>
  <Paragraphs>198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Monotype Corsiva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5921</cp:revision>
  <dcterms:created xsi:type="dcterms:W3CDTF">2018-01-05T16:38:53Z</dcterms:created>
  <dcterms:modified xsi:type="dcterms:W3CDTF">2022-04-28T17:58:40Z</dcterms:modified>
</cp:coreProperties>
</file>