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7" r:id="rId4"/>
    <p:sldId id="268" r:id="rId5"/>
    <p:sldId id="261" r:id="rId6"/>
    <p:sldId id="269" r:id="rId7"/>
    <p:sldId id="265" r:id="rId8"/>
    <p:sldId id="266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28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5994"/>
  </p:normalViewPr>
  <p:slideViewPr>
    <p:cSldViewPr>
      <p:cViewPr varScale="1">
        <p:scale>
          <a:sx n="112" d="100"/>
          <a:sy n="112" d="100"/>
        </p:scale>
        <p:origin x="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D9D1D-B628-4BF0-8EC7-C3637BE82A6B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D8A4E-38CF-413C-A264-8E78F27C2E5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30.01.2022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30.01.2022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30.01.2022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30.01.2022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30.01.2022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30.01.2022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30.01.2022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zhannaandreeva95@ukr.n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28662" y="357166"/>
            <a:ext cx="7572428" cy="2714644"/>
          </a:xfrm>
          <a:effectLst>
            <a:reflection blurRad="236678" stA="60000" endPos="65000" dist="50800" dir="5400000" sy="-100000" algn="bl" rotWithShape="0"/>
          </a:effectLst>
          <a:scene3d>
            <a:camera prst="orthographicFront"/>
            <a:lightRig rig="threePt" dir="t"/>
          </a:scene3d>
          <a:sp3d prstMaterial="softEdge">
            <a:bevelT prst="angle"/>
            <a:bevelB w="165100" prst="coolSlant"/>
          </a:sp3d>
        </p:spPr>
        <p:txBody>
          <a:bodyPr>
            <a:normAutofit/>
          </a:bodyPr>
          <a:lstStyle/>
          <a:p>
            <a:r>
              <a:rPr lang="uk-UA" sz="4400" b="1" i="1" dirty="0" err="1">
                <a:solidFill>
                  <a:srgbClr val="542805"/>
                </a:solidFill>
                <a:latin typeface="Georgia" panose="02040502050405020303" pitchFamily="18" charset="0"/>
              </a:rPr>
              <a:t>Топіарій</a:t>
            </a:r>
            <a:r>
              <a:rPr lang="uk-UA" sz="4400" b="1" i="1" dirty="0">
                <a:solidFill>
                  <a:srgbClr val="542805"/>
                </a:solidFill>
                <a:latin typeface="Georgia" panose="02040502050405020303" pitchFamily="18" charset="0"/>
              </a:rPr>
              <a:t> з кавових </a:t>
            </a:r>
            <a:r>
              <a:rPr lang="uk-UA" sz="4400" b="1" i="1" dirty="0" err="1">
                <a:solidFill>
                  <a:srgbClr val="542805"/>
                </a:solidFill>
                <a:latin typeface="Georgia" panose="02040502050405020303" pitchFamily="18" charset="0"/>
              </a:rPr>
              <a:t>зерен</a:t>
            </a:r>
            <a:endParaRPr lang="uk-UA" sz="4400" b="1" i="1" dirty="0">
              <a:solidFill>
                <a:srgbClr val="542805"/>
              </a:solidFill>
              <a:latin typeface="Georgia" panose="02040502050405020303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8FC4FA3-D778-FE49-AB7F-CD16261C9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472" y="1139847"/>
            <a:ext cx="2523011" cy="1370836"/>
          </a:xfrm>
          <a:prstGeom prst="rect">
            <a:avLst/>
          </a:prstGeom>
          <a:effectLst>
            <a:glow rad="127000">
              <a:schemeClr val="accent1">
                <a:alpha val="63586"/>
              </a:schemeClr>
            </a:glo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CA19029-B5B5-5142-A8F3-3F32BD43B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77" y="1647909"/>
            <a:ext cx="1912866" cy="1781091"/>
          </a:xfrm>
          <a:prstGeom prst="rect">
            <a:avLst/>
          </a:prstGeom>
          <a:effectLst>
            <a:glow rad="127000">
              <a:schemeClr val="accent1"/>
            </a:glow>
          </a:effectLst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08CA4334-E3B8-FF4B-BAF9-F21C54391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8592" y="2461389"/>
            <a:ext cx="5112568" cy="3401947"/>
          </a:xfrm>
          <a:prstGeom prst="rect">
            <a:avLst/>
          </a:prstGeom>
          <a:ln>
            <a:noFill/>
          </a:ln>
          <a:effectLst>
            <a:softEdge rad="24889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F3EBE-B045-3144-B014-DA9C1C4DC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052736"/>
            <a:ext cx="7812360" cy="868742"/>
          </a:xfrm>
        </p:spPr>
        <p:txBody>
          <a:bodyPr>
            <a:normAutofit fontScale="90000"/>
          </a:bodyPr>
          <a:lstStyle/>
          <a:p>
            <a:r>
              <a:rPr lang="ru-RU" sz="3300" b="1" cap="all" dirty="0" err="1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Етап</a:t>
            </a:r>
            <a:r>
              <a:rPr lang="ru-RU" sz="3300" b="1" cap="all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 №3. Поклейка зерен </a:t>
            </a:r>
            <a:r>
              <a:rPr lang="ru-RU" sz="3300" b="1" cap="all" dirty="0" err="1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кави</a:t>
            </a:r>
            <a:br>
              <a:rPr lang="ru-UA" sz="3600" b="1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</a:br>
            <a:endParaRPr lang="ru-UA" sz="3600" b="1" i="1" dirty="0">
              <a:solidFill>
                <a:schemeClr val="accent6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1028" name="Picture 4" descr="фото">
            <a:extLst>
              <a:ext uri="{FF2B5EF4-FFF2-40B4-BE49-F238E27FC236}">
                <a16:creationId xmlns:a16="http://schemas.microsoft.com/office/drawing/2014/main" id="{86D3B8AE-2DD5-8044-9B08-D6BBD1C6C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7107"/>
            <a:ext cx="7924800" cy="5092700"/>
          </a:xfrm>
          <a:prstGeom prst="rect">
            <a:avLst/>
          </a:prstGeom>
          <a:noFill/>
          <a:effectLst>
            <a:softEdge rad="1086246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14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6EE1289-26A4-6F49-80FE-BF3F3B8C1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620688"/>
            <a:ext cx="7797552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        </a:t>
            </a:r>
            <a:r>
              <a:rPr lang="ru-RU" b="1" dirty="0">
                <a:solidFill>
                  <a:srgbClr val="542805"/>
                </a:solidFill>
              </a:rPr>
              <a:t>1</a:t>
            </a:r>
            <a:r>
              <a:rPr lang="ru-RU" b="1" dirty="0"/>
              <a:t>. </a:t>
            </a:r>
            <a:r>
              <a:rPr lang="ru-RU" sz="3600" b="1" dirty="0" err="1">
                <a:solidFill>
                  <a:srgbClr val="542805"/>
                </a:solidFill>
              </a:rPr>
              <a:t>Фарбування</a:t>
            </a:r>
            <a:r>
              <a:rPr lang="ru-RU" sz="3600" b="1" dirty="0">
                <a:solidFill>
                  <a:srgbClr val="542805"/>
                </a:solidFill>
              </a:rPr>
              <a:t> </a:t>
            </a:r>
            <a:r>
              <a:rPr lang="ru-RU" sz="3600" b="1" dirty="0" err="1">
                <a:solidFill>
                  <a:srgbClr val="542805"/>
                </a:solidFill>
              </a:rPr>
              <a:t>пінопластової</a:t>
            </a:r>
            <a:r>
              <a:rPr lang="ru-RU" sz="3600" b="1" dirty="0">
                <a:solidFill>
                  <a:srgbClr val="542805"/>
                </a:solidFill>
              </a:rPr>
              <a:t> </a:t>
            </a:r>
            <a:r>
              <a:rPr lang="ru-RU" sz="3600" b="1" dirty="0" err="1">
                <a:solidFill>
                  <a:srgbClr val="542805"/>
                </a:solidFill>
              </a:rPr>
              <a:t>кулі</a:t>
            </a:r>
            <a:r>
              <a:rPr lang="ru-RU" sz="3600" dirty="0">
                <a:solidFill>
                  <a:srgbClr val="542805"/>
                </a:solidFill>
              </a:rPr>
              <a:t>. </a:t>
            </a:r>
          </a:p>
          <a:p>
            <a:pPr marL="0" indent="0">
              <a:buNone/>
            </a:pPr>
            <a:endParaRPr lang="ru-RU" sz="3600" dirty="0"/>
          </a:p>
          <a:p>
            <a:endParaRPr lang="ru-RU" sz="3600" dirty="0"/>
          </a:p>
          <a:p>
            <a:pPr marL="0" indent="0" algn="just">
              <a:buNone/>
            </a:pPr>
            <a:r>
              <a:rPr lang="ru-RU" dirty="0"/>
              <a:t>    </a:t>
            </a:r>
            <a:r>
              <a:rPr lang="ru-RU" dirty="0" err="1"/>
              <a:t>Підійдуть</a:t>
            </a:r>
            <a:r>
              <a:rPr lang="ru-RU" dirty="0"/>
              <a:t> </a:t>
            </a:r>
            <a:r>
              <a:rPr lang="ru-RU" dirty="0" err="1"/>
              <a:t>фарби</a:t>
            </a:r>
            <a:r>
              <a:rPr lang="ru-RU" dirty="0"/>
              <a:t> темного </a:t>
            </a:r>
            <a:r>
              <a:rPr lang="ru-RU" dirty="0" err="1"/>
              <a:t>кольору</a:t>
            </a:r>
            <a:r>
              <a:rPr lang="ru-RU" dirty="0"/>
              <a:t>, </a:t>
            </a:r>
            <a:r>
              <a:rPr lang="ru-RU" dirty="0" err="1"/>
              <a:t>краще</a:t>
            </a:r>
            <a:r>
              <a:rPr lang="ru-RU" dirty="0"/>
              <a:t> коричневого. </a:t>
            </a:r>
          </a:p>
          <a:p>
            <a:pPr marL="0" indent="0" algn="just">
              <a:buNone/>
            </a:pPr>
            <a:r>
              <a:rPr lang="ru-RU" dirty="0" err="1"/>
              <a:t>Рекомендуємо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 </a:t>
            </a:r>
            <a:r>
              <a:rPr lang="ru-RU" i="1" dirty="0"/>
              <a:t>акрил -</a:t>
            </a:r>
            <a:r>
              <a:rPr lang="ru-RU" dirty="0"/>
              <a:t> </a:t>
            </a:r>
            <a:r>
              <a:rPr lang="ru-RU" i="1" dirty="0"/>
              <a:t>не </a:t>
            </a:r>
            <a:r>
              <a:rPr lang="ru-RU" i="1" dirty="0" err="1"/>
              <a:t>брудниться</a:t>
            </a:r>
            <a:r>
              <a:rPr lang="ru-RU" i="1" dirty="0"/>
              <a:t> руки, як, </a:t>
            </a:r>
            <a:r>
              <a:rPr lang="ru-RU" i="1" dirty="0" err="1"/>
              <a:t>наприклад</a:t>
            </a:r>
            <a:r>
              <a:rPr lang="ru-RU" i="1" dirty="0"/>
              <a:t>, </a:t>
            </a:r>
            <a:r>
              <a:rPr lang="ru-RU" i="1" dirty="0" err="1"/>
              <a:t>від</a:t>
            </a:r>
            <a:r>
              <a:rPr lang="ru-RU" i="1" dirty="0"/>
              <a:t> </a:t>
            </a:r>
            <a:r>
              <a:rPr lang="ru-RU" i="1" dirty="0" err="1"/>
              <a:t>гуаші</a:t>
            </a:r>
            <a:r>
              <a:rPr lang="ru-RU" dirty="0"/>
              <a:t>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03034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90CE915-7A02-6541-83EA-477E635F7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2175"/>
            <a:ext cx="8651667" cy="6413649"/>
          </a:xfrm>
          <a:prstGeom prst="rect">
            <a:avLst/>
          </a:prstGeom>
          <a:noFill/>
          <a:effectLst>
            <a:softEdge rad="875803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47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5EA1C3-892E-6345-B77B-3BCEED68C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476672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542805"/>
                </a:solidFill>
              </a:rPr>
              <a:t>2</a:t>
            </a:r>
            <a:r>
              <a:rPr lang="ru-RU" b="1" dirty="0"/>
              <a:t>. </a:t>
            </a:r>
            <a:r>
              <a:rPr lang="ru-RU" b="1" dirty="0">
                <a:solidFill>
                  <a:srgbClr val="542805"/>
                </a:solidFill>
              </a:rPr>
              <a:t>Поклейка зерен на кулю</a:t>
            </a:r>
            <a:r>
              <a:rPr lang="ru-RU" dirty="0">
                <a:solidFill>
                  <a:srgbClr val="542805"/>
                </a:solidFill>
              </a:rPr>
              <a:t>.</a:t>
            </a:r>
            <a:endParaRPr lang="ru-UA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38F1B45-B5DE-074D-8A46-CB3A596D6A72}"/>
              </a:ext>
            </a:extLst>
          </p:cNvPr>
          <p:cNvSpPr/>
          <p:nvPr/>
        </p:nvSpPr>
        <p:spPr>
          <a:xfrm>
            <a:off x="2411760" y="1809690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ru-RU" dirty="0"/>
            </a:br>
            <a:endParaRPr lang="ru-UA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417B3BD-6485-5E41-937B-09B9CC862767}"/>
              </a:ext>
            </a:extLst>
          </p:cNvPr>
          <p:cNvSpPr/>
          <p:nvPr/>
        </p:nvSpPr>
        <p:spPr>
          <a:xfrm>
            <a:off x="1187624" y="2132856"/>
            <a:ext cx="74888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u="sng" dirty="0" err="1">
                <a:solidFill>
                  <a:srgbClr val="542805"/>
                </a:solidFill>
                <a:latin typeface="+mj-lt"/>
              </a:rPr>
              <a:t>Клеїти</a:t>
            </a:r>
            <a:r>
              <a:rPr lang="ru-RU" sz="2000" b="1" i="1" u="sng" dirty="0">
                <a:solidFill>
                  <a:srgbClr val="542805"/>
                </a:solidFill>
                <a:latin typeface="+mj-lt"/>
              </a:rPr>
              <a:t> </a:t>
            </a:r>
            <a:r>
              <a:rPr lang="ru-RU" sz="2000" b="1" i="1" u="sng" dirty="0" err="1">
                <a:solidFill>
                  <a:srgbClr val="542805"/>
                </a:solidFill>
                <a:latin typeface="+mj-lt"/>
              </a:rPr>
              <a:t>каву</a:t>
            </a:r>
            <a:r>
              <a:rPr lang="ru-RU" sz="2000" b="1" i="1" u="sng" dirty="0">
                <a:solidFill>
                  <a:srgbClr val="542805"/>
                </a:solidFill>
                <a:latin typeface="+mj-lt"/>
              </a:rPr>
              <a:t> </a:t>
            </a:r>
            <a:r>
              <a:rPr lang="ru-RU" sz="2000" b="1" i="1" u="sng" dirty="0" err="1">
                <a:solidFill>
                  <a:srgbClr val="542805"/>
                </a:solidFill>
                <a:latin typeface="+mj-lt"/>
              </a:rPr>
              <a:t>значно</a:t>
            </a:r>
            <a:r>
              <a:rPr lang="ru-RU" sz="2000" b="1" i="1" u="sng" dirty="0">
                <a:solidFill>
                  <a:srgbClr val="542805"/>
                </a:solidFill>
                <a:latin typeface="+mj-lt"/>
              </a:rPr>
              <a:t> </a:t>
            </a:r>
            <a:r>
              <a:rPr lang="ru-RU" sz="2000" b="1" i="1" u="sng" dirty="0" err="1">
                <a:solidFill>
                  <a:srgbClr val="542805"/>
                </a:solidFill>
                <a:latin typeface="+mj-lt"/>
              </a:rPr>
              <a:t>зручніше</a:t>
            </a:r>
            <a:r>
              <a:rPr lang="ru-RU" sz="2000" b="1" i="1" u="sng" dirty="0">
                <a:solidFill>
                  <a:srgbClr val="542805"/>
                </a:solidFill>
                <a:latin typeface="+mj-lt"/>
              </a:rPr>
              <a:t> до </a:t>
            </a:r>
            <a:r>
              <a:rPr lang="ru-RU" sz="2000" b="1" i="1" u="sng" dirty="0" err="1">
                <a:solidFill>
                  <a:srgbClr val="542805"/>
                </a:solidFill>
                <a:latin typeface="+mj-lt"/>
              </a:rPr>
              <a:t>фіксації</a:t>
            </a:r>
            <a:r>
              <a:rPr lang="ru-RU" sz="2000" b="1" i="1" u="sng" dirty="0">
                <a:solidFill>
                  <a:srgbClr val="542805"/>
                </a:solidFill>
                <a:latin typeface="+mj-lt"/>
              </a:rPr>
              <a:t> </a:t>
            </a:r>
            <a:r>
              <a:rPr lang="ru-RU" sz="2000" b="1" i="1" u="sng" dirty="0" err="1">
                <a:solidFill>
                  <a:srgbClr val="542805"/>
                </a:solidFill>
                <a:latin typeface="+mj-lt"/>
              </a:rPr>
              <a:t>кулі</a:t>
            </a:r>
            <a:r>
              <a:rPr lang="ru-RU" sz="2000" b="1" i="1" u="sng" dirty="0">
                <a:solidFill>
                  <a:srgbClr val="542805"/>
                </a:solidFill>
                <a:latin typeface="+mj-lt"/>
              </a:rPr>
              <a:t> на </a:t>
            </a:r>
            <a:r>
              <a:rPr lang="ru-RU" sz="2000" b="1" i="1" u="sng" dirty="0" err="1">
                <a:solidFill>
                  <a:srgbClr val="542805"/>
                </a:solidFill>
                <a:latin typeface="+mj-lt"/>
              </a:rPr>
              <a:t>стовбурі</a:t>
            </a:r>
            <a:r>
              <a:rPr lang="ru-RU" sz="2000" b="1" i="1" u="sng" dirty="0">
                <a:solidFill>
                  <a:srgbClr val="542805"/>
                </a:solidFill>
                <a:latin typeface="+mj-lt"/>
              </a:rPr>
              <a:t>.</a:t>
            </a:r>
          </a:p>
          <a:p>
            <a:pPr algn="just"/>
            <a:endParaRPr lang="ru-RU" b="1" i="1" u="sng" dirty="0">
              <a:solidFill>
                <a:srgbClr val="542805"/>
              </a:solidFill>
              <a:latin typeface="Roboto Regular"/>
            </a:endParaRPr>
          </a:p>
          <a:p>
            <a:pPr algn="just"/>
            <a:r>
              <a:rPr lang="ru-RU" sz="2800" dirty="0" err="1">
                <a:solidFill>
                  <a:srgbClr val="444444"/>
                </a:solidFill>
                <a:latin typeface="+mj-lt"/>
              </a:rPr>
              <a:t>Вибираємо</a:t>
            </a:r>
            <a:r>
              <a:rPr lang="ru-RU" sz="2800" dirty="0">
                <a:solidFill>
                  <a:srgbClr val="444444"/>
                </a:solidFill>
                <a:latin typeface="+mj-lt"/>
              </a:rPr>
              <a:t> </a:t>
            </a:r>
            <a:r>
              <a:rPr lang="ru-RU" sz="2800" dirty="0" err="1">
                <a:solidFill>
                  <a:srgbClr val="444444"/>
                </a:solidFill>
                <a:latin typeface="+mj-lt"/>
              </a:rPr>
              <a:t>цілі</a:t>
            </a:r>
            <a:r>
              <a:rPr lang="ru-RU" sz="2800" dirty="0">
                <a:solidFill>
                  <a:srgbClr val="444444"/>
                </a:solidFill>
                <a:latin typeface="+mj-lt"/>
              </a:rPr>
              <a:t> та </a:t>
            </a:r>
            <a:r>
              <a:rPr lang="ru-RU" sz="2800" dirty="0" err="1">
                <a:solidFill>
                  <a:srgbClr val="444444"/>
                </a:solidFill>
                <a:latin typeface="+mj-lt"/>
              </a:rPr>
              <a:t>рівні</a:t>
            </a:r>
            <a:r>
              <a:rPr lang="ru-RU" sz="2800" dirty="0">
                <a:solidFill>
                  <a:srgbClr val="444444"/>
                </a:solidFill>
                <a:latin typeface="+mj-lt"/>
              </a:rPr>
              <a:t> половинки, без </a:t>
            </a:r>
            <a:r>
              <a:rPr lang="ru-RU" sz="2800" dirty="0" err="1">
                <a:solidFill>
                  <a:srgbClr val="444444"/>
                </a:solidFill>
                <a:latin typeface="+mj-lt"/>
              </a:rPr>
              <a:t>вад</a:t>
            </a:r>
            <a:r>
              <a:rPr lang="ru-RU" sz="2800" dirty="0">
                <a:solidFill>
                  <a:srgbClr val="444444"/>
                </a:solidFill>
                <a:latin typeface="+mj-lt"/>
              </a:rPr>
              <a:t>. </a:t>
            </a:r>
            <a:r>
              <a:rPr lang="ru-RU" sz="2800" dirty="0" err="1">
                <a:solidFill>
                  <a:srgbClr val="444444"/>
                </a:solidFill>
                <a:latin typeface="+mj-lt"/>
              </a:rPr>
              <a:t>Клеємо</a:t>
            </a:r>
            <a:r>
              <a:rPr lang="ru-RU" sz="2800" dirty="0">
                <a:solidFill>
                  <a:srgbClr val="444444"/>
                </a:solidFill>
                <a:latin typeface="+mj-lt"/>
              </a:rPr>
              <a:t> зерна поштучно, </a:t>
            </a:r>
            <a:r>
              <a:rPr lang="ru-RU" sz="2800" dirty="0" err="1">
                <a:solidFill>
                  <a:srgbClr val="444444"/>
                </a:solidFill>
                <a:latin typeface="+mj-lt"/>
              </a:rPr>
              <a:t>зовнішньою</a:t>
            </a:r>
            <a:r>
              <a:rPr lang="ru-RU" sz="2800" dirty="0">
                <a:solidFill>
                  <a:srgbClr val="444444"/>
                </a:solidFill>
                <a:latin typeface="+mj-lt"/>
              </a:rPr>
              <a:t> стороною </a:t>
            </a:r>
            <a:r>
              <a:rPr lang="ru-RU" sz="2800" dirty="0" err="1">
                <a:solidFill>
                  <a:srgbClr val="444444"/>
                </a:solidFill>
                <a:latin typeface="+mj-lt"/>
              </a:rPr>
              <a:t>нагору</a:t>
            </a:r>
            <a:r>
              <a:rPr lang="ru-RU" sz="2800" dirty="0">
                <a:solidFill>
                  <a:srgbClr val="444444"/>
                </a:solidFill>
                <a:latin typeface="+mj-lt"/>
              </a:rPr>
              <a:t>, </a:t>
            </a:r>
            <a:r>
              <a:rPr lang="ru-RU" sz="2800" dirty="0" err="1">
                <a:solidFill>
                  <a:srgbClr val="444444"/>
                </a:solidFill>
                <a:latin typeface="+mj-lt"/>
              </a:rPr>
              <a:t>промазуючи</a:t>
            </a:r>
            <a:r>
              <a:rPr lang="ru-RU" sz="2800" dirty="0">
                <a:solidFill>
                  <a:srgbClr val="444444"/>
                </a:solidFill>
                <a:latin typeface="+mj-lt"/>
              </a:rPr>
              <a:t> </a:t>
            </a:r>
            <a:r>
              <a:rPr lang="ru-RU" sz="2800" dirty="0" err="1">
                <a:solidFill>
                  <a:srgbClr val="444444"/>
                </a:solidFill>
                <a:latin typeface="+mj-lt"/>
              </a:rPr>
              <a:t>невелику</a:t>
            </a:r>
            <a:r>
              <a:rPr lang="ru-RU" sz="2800" dirty="0">
                <a:solidFill>
                  <a:srgbClr val="444444"/>
                </a:solidFill>
                <a:latin typeface="+mj-lt"/>
              </a:rPr>
              <a:t> </a:t>
            </a:r>
            <a:r>
              <a:rPr lang="ru-RU" sz="2800" dirty="0" err="1">
                <a:solidFill>
                  <a:srgbClr val="444444"/>
                </a:solidFill>
                <a:latin typeface="+mj-lt"/>
              </a:rPr>
              <a:t>площу</a:t>
            </a:r>
            <a:r>
              <a:rPr lang="ru-RU" sz="2800" dirty="0">
                <a:solidFill>
                  <a:srgbClr val="444444"/>
                </a:solidFill>
                <a:latin typeface="+mj-lt"/>
              </a:rPr>
              <a:t> </a:t>
            </a:r>
            <a:r>
              <a:rPr lang="ru-RU" sz="2800" dirty="0" err="1">
                <a:solidFill>
                  <a:srgbClr val="444444"/>
                </a:solidFill>
                <a:latin typeface="+mj-lt"/>
              </a:rPr>
              <a:t>кулі</a:t>
            </a:r>
            <a:r>
              <a:rPr lang="ru-RU" sz="2800" dirty="0">
                <a:solidFill>
                  <a:srgbClr val="444444"/>
                </a:solidFill>
                <a:latin typeface="+mj-lt"/>
              </a:rPr>
              <a:t> </a:t>
            </a:r>
            <a:r>
              <a:rPr lang="ru-RU" sz="2800" dirty="0" err="1">
                <a:solidFill>
                  <a:srgbClr val="444444"/>
                </a:solidFill>
                <a:latin typeface="+mj-lt"/>
              </a:rPr>
              <a:t>силіконом</a:t>
            </a:r>
            <a:r>
              <a:rPr lang="ru-RU" sz="2800" dirty="0">
                <a:solidFill>
                  <a:srgbClr val="444444"/>
                </a:solidFill>
                <a:latin typeface="+mj-lt"/>
              </a:rPr>
              <a:t> </a:t>
            </a:r>
            <a:r>
              <a:rPr lang="ru-RU" sz="2800" dirty="0" err="1">
                <a:solidFill>
                  <a:srgbClr val="444444"/>
                </a:solidFill>
                <a:latin typeface="+mj-lt"/>
              </a:rPr>
              <a:t>або</a:t>
            </a:r>
            <a:r>
              <a:rPr lang="ru-RU" sz="2800" dirty="0">
                <a:solidFill>
                  <a:srgbClr val="444444"/>
                </a:solidFill>
                <a:latin typeface="+mj-lt"/>
              </a:rPr>
              <a:t> </a:t>
            </a:r>
            <a:r>
              <a:rPr lang="ru-RU" sz="2800" dirty="0" err="1">
                <a:solidFill>
                  <a:srgbClr val="444444"/>
                </a:solidFill>
                <a:latin typeface="+mj-lt"/>
              </a:rPr>
              <a:t>клеєм</a:t>
            </a:r>
            <a:r>
              <a:rPr lang="ru-RU" sz="2800" dirty="0">
                <a:solidFill>
                  <a:srgbClr val="444444"/>
                </a:solidFill>
                <a:latin typeface="+mj-lt"/>
              </a:rPr>
              <a:t> «Дракон». </a:t>
            </a:r>
          </a:p>
          <a:p>
            <a:pPr algn="just"/>
            <a:endParaRPr lang="ru-RU" dirty="0">
              <a:solidFill>
                <a:srgbClr val="444444"/>
              </a:solidFill>
              <a:latin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5941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462A6-75C1-4D43-BFAF-F29F48A1C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5" y="221452"/>
            <a:ext cx="8943070" cy="6629672"/>
          </a:xfrm>
          <a:prstGeom prst="rect">
            <a:avLst/>
          </a:prstGeom>
          <a:noFill/>
          <a:effectLst>
            <a:softEdge rad="908496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95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5DA103-389E-6943-9C87-C7F2F2CF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UA" b="1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Зворотній зв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’</a:t>
            </a:r>
            <a:r>
              <a:rPr lang="uk-UA" b="1" dirty="0" err="1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язок</a:t>
            </a:r>
            <a:endParaRPr lang="ru-UA" b="1" dirty="0">
              <a:solidFill>
                <a:schemeClr val="accent6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F267BD-C8AD-BB47-9792-95F79B59C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888" y="1600200"/>
            <a:ext cx="8229600" cy="4525963"/>
          </a:xfrm>
        </p:spPr>
        <p:txBody>
          <a:bodyPr>
            <a:normAutofit/>
          </a:bodyPr>
          <a:lstStyle/>
          <a:p>
            <a:r>
              <a:rPr lang="ru-UA" sz="4000" dirty="0">
                <a:latin typeface="Georgia" panose="02040502050405020303" pitchFamily="18" charset="0"/>
              </a:rPr>
              <a:t>1. </a:t>
            </a:r>
            <a:r>
              <a:rPr lang="en-US" sz="4000" dirty="0">
                <a:latin typeface="Georgia" panose="02040502050405020303" pitchFamily="18" charset="0"/>
              </a:rPr>
              <a:t>Human</a:t>
            </a:r>
          </a:p>
          <a:p>
            <a:r>
              <a:rPr lang="en-US" sz="4000" dirty="0">
                <a:latin typeface="Georgia" panose="02040502050405020303" pitchFamily="18" charset="0"/>
              </a:rPr>
              <a:t>2. e-mail </a:t>
            </a:r>
            <a:r>
              <a:rPr lang="en-US" sz="4000" dirty="0">
                <a:latin typeface="Georgia" panose="02040502050405020303" pitchFamily="18" charset="0"/>
                <a:hlinkClick r:id="rId2"/>
              </a:rPr>
              <a:t>zhannaandreeva95@ukr.net</a:t>
            </a:r>
            <a:endParaRPr lang="en-US" sz="4000" dirty="0">
              <a:latin typeface="Georgia" panose="02040502050405020303" pitchFamily="18" charset="0"/>
            </a:endParaRPr>
          </a:p>
          <a:p>
            <a:r>
              <a:rPr lang="en-US" sz="4000" dirty="0">
                <a:latin typeface="Georgia" panose="02040502050405020303" pitchFamily="18" charset="0"/>
              </a:rPr>
              <a:t>3. Viber</a:t>
            </a:r>
            <a:r>
              <a:rPr lang="uk-UA" sz="4000" dirty="0">
                <a:latin typeface="Georgia" panose="02040502050405020303" pitchFamily="18" charset="0"/>
              </a:rPr>
              <a:t>. </a:t>
            </a:r>
            <a:r>
              <a:rPr lang="uk-UA" sz="4000" dirty="0" err="1">
                <a:latin typeface="Georgia" panose="02040502050405020303" pitchFamily="18" charset="0"/>
              </a:rPr>
              <a:t>Тел</a:t>
            </a:r>
            <a:r>
              <a:rPr lang="uk-UA" sz="4000" dirty="0">
                <a:latin typeface="Georgia" panose="02040502050405020303" pitchFamily="18" charset="0"/>
              </a:rPr>
              <a:t>.: 0984971546</a:t>
            </a:r>
            <a:endParaRPr lang="ru-UA" sz="4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58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EB834-B378-964B-B4F5-807AEA2AC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UA" sz="4800" b="1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Бажаю успіхів!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7921B9-59D8-0E40-BE7C-EFC604921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827" y="3283860"/>
            <a:ext cx="3686345" cy="314476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374662-517C-284D-838A-A7460C08D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055" y="1052736"/>
            <a:ext cx="5423889" cy="3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237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653</TotalTime>
  <Words>113</Words>
  <Application>Microsoft Macintosh PowerPoint</Application>
  <PresentationFormat>Экран (4:3)</PresentationFormat>
  <Paragraphs>17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Georgia</vt:lpstr>
      <vt:lpstr>Roboto Regular</vt:lpstr>
      <vt:lpstr>Тема Office</vt:lpstr>
      <vt:lpstr>Презентация PowerPoint</vt:lpstr>
      <vt:lpstr>Етап №3. Поклейка зерен кави </vt:lpstr>
      <vt:lpstr>Презентация PowerPoint</vt:lpstr>
      <vt:lpstr>Презентация PowerPoint</vt:lpstr>
      <vt:lpstr>2. Поклейка зерен на кулю.</vt:lpstr>
      <vt:lpstr>Презентация PowerPoint</vt:lpstr>
      <vt:lpstr>Зворотній зв’язок</vt:lpstr>
      <vt:lpstr>Бажаю успіхів!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Администратор</dc:creator>
  <cp:lastModifiedBy>zhannaandre95@gmail.com</cp:lastModifiedBy>
  <cp:revision>68</cp:revision>
  <dcterms:created xsi:type="dcterms:W3CDTF">2018-08-30T12:05:42Z</dcterms:created>
  <dcterms:modified xsi:type="dcterms:W3CDTF">2022-01-30T10:15:21Z</dcterms:modified>
</cp:coreProperties>
</file>