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22" r:id="rId3"/>
    <p:sldId id="323" r:id="rId4"/>
    <p:sldId id="324" r:id="rId5"/>
    <p:sldId id="353" r:id="rId6"/>
    <p:sldId id="288" r:id="rId7"/>
    <p:sldId id="291" r:id="rId8"/>
    <p:sldId id="289" r:id="rId9"/>
    <p:sldId id="34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\Downloads\&#1071;%20&#1076;&#1086;&#1089;&#1083;&#1110;&#1076;&#1078;&#1091;&#1102;%20&#1089;&#1074;&#1110;&#1090;.%20&#1071;&#1082;&#1110;%20&#1084;&#1072;&#1090;&#1077;&#1088;&#1110;&#1072;&#1083;&#1080;%20&#1083;&#1102;&#1076;&#1080;&#1085;&#1072;%20&#1074;&#1080;&#1082;&#1086;&#1088;&#1080;&#1089;&#1090;&#1086;&#1074;&#1091;&#1108;...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№77-78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5926" y="3271506"/>
            <a:ext cx="9629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2F3242"/>
                </a:solidFill>
              </a:rPr>
              <a:t>Дослідження </a:t>
            </a:r>
            <a:r>
              <a:rPr lang="uk-UA" sz="4000" b="1" dirty="0">
                <a:solidFill>
                  <a:srgbClr val="2F3242"/>
                </a:solidFill>
              </a:rPr>
              <a:t>властивостей штучних матеріалів </a:t>
            </a:r>
            <a:endParaRPr lang="ru-RU" sz="4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´ÐµÑÐ¸ Ð¸ Ð´ÐµÑÐµÐ²Ð¾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8751" y="178195"/>
            <a:ext cx="3039171" cy="29269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415827"/>
            <a:ext cx="4172754" cy="49181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уже дзвінок,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Побажаю всім натхнення.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За роботу, в добрий час!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30.03.2022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Перегляньте відео та пригадайте, які матеріали людина використовує в повсякденному житті.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Я досліджую світ. Які матеріали людина використовує...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38400" y="12573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180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Досліджуємо матеріали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ÐºÐ»Ð¸Ð¿Ð°ÑÑ ÑÐµÐ·Ð¸Ð½ÐºÐ°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21" y="2666184"/>
            <a:ext cx="3063173" cy="225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ÐºÐ»Ð¸Ð¿Ð°ÑÑ Ð´Ð·Ð¸Ð³Ð°&quot;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13327" y="2570337"/>
            <a:ext cx="3063172" cy="31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0939">
            <a:off x="8060583" y="2303782"/>
            <a:ext cx="3673847" cy="297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Дослідіть </a:t>
            </a:r>
            <a:r>
              <a:rPr lang="ru-RU" sz="2000" b="1" dirty="0" err="1"/>
              <a:t>властивості</a:t>
            </a:r>
            <a:r>
              <a:rPr lang="ru-RU" sz="2000" b="1" dirty="0"/>
              <a:t> </a:t>
            </a:r>
            <a:r>
              <a:rPr lang="ru-RU" sz="2000" b="1" dirty="0" err="1"/>
              <a:t>штучних</a:t>
            </a:r>
            <a:r>
              <a:rPr lang="ru-RU" sz="2000" b="1" dirty="0"/>
              <a:t> </a:t>
            </a:r>
            <a:r>
              <a:rPr lang="ru-RU" sz="2000" b="1" dirty="0" err="1"/>
              <a:t>матеріалів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Результат пошуку зображень за запитом &quot;игрушки в воде&quot;">
            <a:extLst>
              <a:ext uri="{FF2B5EF4-FFF2-40B4-BE49-F238E27FC236}">
                <a16:creationId xmlns:a16="http://schemas.microsoft.com/office/drawing/2014/main" id="{C51C54A1-CD9D-492E-8391-3AFD8A34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2804" y="1336827"/>
            <a:ext cx="8980371" cy="505145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Ð ÐµÐ·ÑÐ»ÑÑÐ°Ñ Ð¿Ð¾ÑÑÐºÑ Ð·Ð¾Ð±ÑÐ°Ð¶ÐµÐ½Ñ Ð·Ð° Ð·Ð°Ð¿Ð¸ÑÐ¾Ð¼ &quot;Ð¿ÑÐ¸ÑÐ¾Ð´Ð° Ð²Ð¾Ð´Ð° ÐºÐ°Ð¼ÐµÐ½Ñ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6905" y="1456402"/>
            <a:ext cx="8065145" cy="50407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131</Words>
  <Application>Microsoft Office PowerPoint</Application>
  <PresentationFormat>Широкоэкранный</PresentationFormat>
  <Paragraphs>49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92</cp:revision>
  <dcterms:created xsi:type="dcterms:W3CDTF">2018-01-05T16:38:53Z</dcterms:created>
  <dcterms:modified xsi:type="dcterms:W3CDTF">2022-03-30T10:15:24Z</dcterms:modified>
</cp:coreProperties>
</file>