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12"/>
  </p:notesMasterIdLst>
  <p:handoutMasterIdLst>
    <p:handoutMasterId r:id="rId13"/>
  </p:handoutMasterIdLst>
  <p:sldIdLst>
    <p:sldId id="374" r:id="rId2"/>
    <p:sldId id="370" r:id="rId3"/>
    <p:sldId id="372" r:id="rId4"/>
    <p:sldId id="373" r:id="rId5"/>
    <p:sldId id="357" r:id="rId6"/>
    <p:sldId id="381" r:id="rId7"/>
    <p:sldId id="375" r:id="rId8"/>
    <p:sldId id="376" r:id="rId9"/>
    <p:sldId id="377" r:id="rId10"/>
    <p:sldId id="380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456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CCFF"/>
    <a:srgbClr val="FFFF00"/>
    <a:srgbClr val="3333CC"/>
    <a:srgbClr val="CC0099"/>
    <a:srgbClr val="00CCFF"/>
    <a:srgbClr val="CC00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728" autoAdjust="0"/>
  </p:normalViewPr>
  <p:slideViewPr>
    <p:cSldViewPr>
      <p:cViewPr>
        <p:scale>
          <a:sx n="77" d="100"/>
          <a:sy n="77" d="100"/>
        </p:scale>
        <p:origin x="-1170" y="210"/>
      </p:cViewPr>
      <p:guideLst>
        <p:guide orient="horz" pos="3456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xmlns="" id="{1D7CFFC7-785B-4700-AABB-7C943F7D2E0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xmlns="" id="{657BCAA3-612D-4B49-BC4F-407E3AB9A1F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xmlns="" id="{6BDE011C-EAD3-45E1-9DDF-2A07FCF83B1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ru-RU"/>
              <a:t>Урок по геометрии (8 класс)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xmlns="" id="{B0257DCB-8F12-441D-B0F9-C5798EC2FA6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90417DE-E5E5-41D7-8AC6-79FBE27071B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74837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xmlns="" id="{D79703CF-65AF-46A4-98CF-6987407DD62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xmlns="" id="{9A17FEEE-9435-413F-902F-0308F8B5C5E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xmlns="" id="{85D4202B-0195-4B20-98AE-F6DDCC2CC9F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xmlns="" id="{824E0435-FF78-4933-8B8B-08DEFE88D7F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xmlns="" id="{B2EE0DDE-1FB7-48DC-986D-D2E3A1AD40A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xmlns="" id="{5D44CC82-F56B-4DD2-9175-00E65744B7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7DEC619-6104-454B-9497-A8D4DD799A9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334620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xmlns="" id="{5C67240D-F990-447C-A91D-93971E81383F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xmlns="" id="{0CB3C3E9-CB82-4F18-BB6B-FDE9897A01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>
                <a:extLst>
                  <a:ext uri="{FF2B5EF4-FFF2-40B4-BE49-F238E27FC236}">
                    <a16:creationId xmlns:a16="http://schemas.microsoft.com/office/drawing/2014/main" xmlns="" id="{2EE093EF-5FD2-4F0E-BAD6-DF8F71C76A3E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/>
              </a:p>
            </p:txBody>
          </p:sp>
          <p:grpSp>
            <p:nvGrpSpPr>
              <p:cNvPr id="16" name="Group 5">
                <a:extLst>
                  <a:ext uri="{FF2B5EF4-FFF2-40B4-BE49-F238E27FC236}">
                    <a16:creationId xmlns:a16="http://schemas.microsoft.com/office/drawing/2014/main" xmlns="" id="{DD9F8267-C9AE-47DC-BFCB-392A41407517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>
                  <a:extLst>
                    <a:ext uri="{FF2B5EF4-FFF2-40B4-BE49-F238E27FC236}">
                      <a16:creationId xmlns:a16="http://schemas.microsoft.com/office/drawing/2014/main" xmlns="" id="{55EF5AE6-A0CE-44F2-AB5C-FDA6828BB5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19" name="Line 7">
                  <a:extLst>
                    <a:ext uri="{FF2B5EF4-FFF2-40B4-BE49-F238E27FC236}">
                      <a16:creationId xmlns:a16="http://schemas.microsoft.com/office/drawing/2014/main" xmlns="" id="{D90158D2-AA58-41E3-B8EB-57C2F67EC3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20" name="Line 8">
                  <a:extLst>
                    <a:ext uri="{FF2B5EF4-FFF2-40B4-BE49-F238E27FC236}">
                      <a16:creationId xmlns:a16="http://schemas.microsoft.com/office/drawing/2014/main" xmlns="" id="{ADD723C9-807C-478E-9680-6CEA67A25C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21" name="Line 9">
                  <a:extLst>
                    <a:ext uri="{FF2B5EF4-FFF2-40B4-BE49-F238E27FC236}">
                      <a16:creationId xmlns:a16="http://schemas.microsoft.com/office/drawing/2014/main" xmlns="" id="{95D19160-C1A2-47EC-AAAC-710FED1722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22" name="Line 10">
                  <a:extLst>
                    <a:ext uri="{FF2B5EF4-FFF2-40B4-BE49-F238E27FC236}">
                      <a16:creationId xmlns:a16="http://schemas.microsoft.com/office/drawing/2014/main" xmlns="" id="{2B204DFC-2A3B-495F-8AF0-82351A9A8F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23" name="Line 11">
                  <a:extLst>
                    <a:ext uri="{FF2B5EF4-FFF2-40B4-BE49-F238E27FC236}">
                      <a16:creationId xmlns:a16="http://schemas.microsoft.com/office/drawing/2014/main" xmlns="" id="{79138BB6-D993-4CEF-91ED-3D01EE8B0F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24" name="Line 12">
                  <a:extLst>
                    <a:ext uri="{FF2B5EF4-FFF2-40B4-BE49-F238E27FC236}">
                      <a16:creationId xmlns:a16="http://schemas.microsoft.com/office/drawing/2014/main" xmlns="" id="{4AC4CE15-7B43-42B7-BC28-88287376E6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25" name="Line 13">
                  <a:extLst>
                    <a:ext uri="{FF2B5EF4-FFF2-40B4-BE49-F238E27FC236}">
                      <a16:creationId xmlns:a16="http://schemas.microsoft.com/office/drawing/2014/main" xmlns="" id="{B818FE0B-9524-4DF0-B666-1E8B6D24A6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26" name="Line 14">
                  <a:extLst>
                    <a:ext uri="{FF2B5EF4-FFF2-40B4-BE49-F238E27FC236}">
                      <a16:creationId xmlns:a16="http://schemas.microsoft.com/office/drawing/2014/main" xmlns="" id="{09F4F04A-D691-45D9-B621-47BCE60127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27" name="Line 15">
                  <a:extLst>
                    <a:ext uri="{FF2B5EF4-FFF2-40B4-BE49-F238E27FC236}">
                      <a16:creationId xmlns:a16="http://schemas.microsoft.com/office/drawing/2014/main" xmlns="" id="{DD743812-0BA0-4A52-AB4D-E3C6568F00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28" name="Line 16">
                  <a:extLst>
                    <a:ext uri="{FF2B5EF4-FFF2-40B4-BE49-F238E27FC236}">
                      <a16:creationId xmlns:a16="http://schemas.microsoft.com/office/drawing/2014/main" xmlns="" id="{A17FF564-8E3D-4ED8-AD15-35B795266A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29" name="Line 17">
                  <a:extLst>
                    <a:ext uri="{FF2B5EF4-FFF2-40B4-BE49-F238E27FC236}">
                      <a16:creationId xmlns:a16="http://schemas.microsoft.com/office/drawing/2014/main" xmlns="" id="{7CBBCC23-9957-4B1C-B323-264EB9DB10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30" name="Line 18">
                  <a:extLst>
                    <a:ext uri="{FF2B5EF4-FFF2-40B4-BE49-F238E27FC236}">
                      <a16:creationId xmlns:a16="http://schemas.microsoft.com/office/drawing/2014/main" xmlns="" id="{970CE38E-D073-4A01-9BE9-0C7C0509DA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31" name="Line 19">
                  <a:extLst>
                    <a:ext uri="{FF2B5EF4-FFF2-40B4-BE49-F238E27FC236}">
                      <a16:creationId xmlns:a16="http://schemas.microsoft.com/office/drawing/2014/main" xmlns="" id="{B4C6B382-5DB5-422F-8689-2346DEA53F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32" name="Line 20">
                  <a:extLst>
                    <a:ext uri="{FF2B5EF4-FFF2-40B4-BE49-F238E27FC236}">
                      <a16:creationId xmlns:a16="http://schemas.microsoft.com/office/drawing/2014/main" xmlns="" id="{0D27229E-0BBA-43D3-A50A-5073691D5C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33" name="Line 21">
                  <a:extLst>
                    <a:ext uri="{FF2B5EF4-FFF2-40B4-BE49-F238E27FC236}">
                      <a16:creationId xmlns:a16="http://schemas.microsoft.com/office/drawing/2014/main" xmlns="" id="{B2FBA566-AF52-45AD-98D3-BEACFEFA53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34" name="Line 22">
                  <a:extLst>
                    <a:ext uri="{FF2B5EF4-FFF2-40B4-BE49-F238E27FC236}">
                      <a16:creationId xmlns:a16="http://schemas.microsoft.com/office/drawing/2014/main" xmlns="" id="{D3B554B5-7F66-47FF-9C11-E10FA8426E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35" name="Line 23">
                  <a:extLst>
                    <a:ext uri="{FF2B5EF4-FFF2-40B4-BE49-F238E27FC236}">
                      <a16:creationId xmlns:a16="http://schemas.microsoft.com/office/drawing/2014/main" xmlns="" id="{CBA07FE3-4488-421B-8773-3F31A3FA18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36" name="Line 24">
                  <a:extLst>
                    <a:ext uri="{FF2B5EF4-FFF2-40B4-BE49-F238E27FC236}">
                      <a16:creationId xmlns:a16="http://schemas.microsoft.com/office/drawing/2014/main" xmlns="" id="{E86F5FFB-144D-4252-ACBE-713B55E917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37" name="Line 25">
                  <a:extLst>
                    <a:ext uri="{FF2B5EF4-FFF2-40B4-BE49-F238E27FC236}">
                      <a16:creationId xmlns:a16="http://schemas.microsoft.com/office/drawing/2014/main" xmlns="" id="{1D95CB66-3E3C-4A0E-9568-64D27A0962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38" name="Line 26">
                  <a:extLst>
                    <a:ext uri="{FF2B5EF4-FFF2-40B4-BE49-F238E27FC236}">
                      <a16:creationId xmlns:a16="http://schemas.microsoft.com/office/drawing/2014/main" xmlns="" id="{FD6305D5-5FD5-4A63-8989-AB5860D0F7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39" name="Line 27">
                  <a:extLst>
                    <a:ext uri="{FF2B5EF4-FFF2-40B4-BE49-F238E27FC236}">
                      <a16:creationId xmlns:a16="http://schemas.microsoft.com/office/drawing/2014/main" xmlns="" id="{6E452021-1665-426D-81BF-2085BDA3D5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40" name="Line 28">
                  <a:extLst>
                    <a:ext uri="{FF2B5EF4-FFF2-40B4-BE49-F238E27FC236}">
                      <a16:creationId xmlns:a16="http://schemas.microsoft.com/office/drawing/2014/main" xmlns="" id="{C8F6E4AC-9F89-4ADE-803B-0AE5BA228F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41" name="Line 29">
                  <a:extLst>
                    <a:ext uri="{FF2B5EF4-FFF2-40B4-BE49-F238E27FC236}">
                      <a16:creationId xmlns:a16="http://schemas.microsoft.com/office/drawing/2014/main" xmlns="" id="{10D91525-FDD5-4757-A349-541437DD0E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42" name="Line 30">
                  <a:extLst>
                    <a:ext uri="{FF2B5EF4-FFF2-40B4-BE49-F238E27FC236}">
                      <a16:creationId xmlns:a16="http://schemas.microsoft.com/office/drawing/2014/main" xmlns="" id="{845A2A05-1A83-490A-BF20-E782A781A9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43" name="Line 31">
                  <a:extLst>
                    <a:ext uri="{FF2B5EF4-FFF2-40B4-BE49-F238E27FC236}">
                      <a16:creationId xmlns:a16="http://schemas.microsoft.com/office/drawing/2014/main" xmlns="" id="{600FBBC1-F038-4AA8-A7FC-51AB5068F7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44" name="Line 32">
                  <a:extLst>
                    <a:ext uri="{FF2B5EF4-FFF2-40B4-BE49-F238E27FC236}">
                      <a16:creationId xmlns:a16="http://schemas.microsoft.com/office/drawing/2014/main" xmlns="" id="{E4C9C669-B2FB-4685-A524-AC50CD04FC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45" name="Line 33">
                  <a:extLst>
                    <a:ext uri="{FF2B5EF4-FFF2-40B4-BE49-F238E27FC236}">
                      <a16:creationId xmlns:a16="http://schemas.microsoft.com/office/drawing/2014/main" xmlns="" id="{1291B538-B5FC-400F-843A-D8D9DDB79D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46" name="Line 34">
                  <a:extLst>
                    <a:ext uri="{FF2B5EF4-FFF2-40B4-BE49-F238E27FC236}">
                      <a16:creationId xmlns:a16="http://schemas.microsoft.com/office/drawing/2014/main" xmlns="" id="{8ADA8BF1-BAC0-441B-88C5-576C6DE89F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47" name="Line 35">
                  <a:extLst>
                    <a:ext uri="{FF2B5EF4-FFF2-40B4-BE49-F238E27FC236}">
                      <a16:creationId xmlns:a16="http://schemas.microsoft.com/office/drawing/2014/main" xmlns="" id="{C3E52AD9-C83D-4F21-B400-33999C3CCA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48" name="Line 36">
                  <a:extLst>
                    <a:ext uri="{FF2B5EF4-FFF2-40B4-BE49-F238E27FC236}">
                      <a16:creationId xmlns:a16="http://schemas.microsoft.com/office/drawing/2014/main" xmlns="" id="{6F72E267-CC72-4607-861C-B6418F18B5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49" name="Line 37">
                  <a:extLst>
                    <a:ext uri="{FF2B5EF4-FFF2-40B4-BE49-F238E27FC236}">
                      <a16:creationId xmlns:a16="http://schemas.microsoft.com/office/drawing/2014/main" xmlns="" id="{817F9EBD-4970-4E43-86A0-043EDAD3E0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50" name="Line 38">
                  <a:extLst>
                    <a:ext uri="{FF2B5EF4-FFF2-40B4-BE49-F238E27FC236}">
                      <a16:creationId xmlns:a16="http://schemas.microsoft.com/office/drawing/2014/main" xmlns="" id="{FAAC9BEF-6F9E-4BD6-88E5-FE870BB3B9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51" name="Line 39">
                  <a:extLst>
                    <a:ext uri="{FF2B5EF4-FFF2-40B4-BE49-F238E27FC236}">
                      <a16:creationId xmlns:a16="http://schemas.microsoft.com/office/drawing/2014/main" xmlns="" id="{ABC527B5-54E5-4DEE-8083-8FB7519286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52" name="Line 40">
                  <a:extLst>
                    <a:ext uri="{FF2B5EF4-FFF2-40B4-BE49-F238E27FC236}">
                      <a16:creationId xmlns:a16="http://schemas.microsoft.com/office/drawing/2014/main" xmlns="" id="{7C0ADC91-04B4-466D-BF72-EB63115651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53" name="Line 41">
                  <a:extLst>
                    <a:ext uri="{FF2B5EF4-FFF2-40B4-BE49-F238E27FC236}">
                      <a16:creationId xmlns:a16="http://schemas.microsoft.com/office/drawing/2014/main" xmlns="" id="{C02934E8-924E-4AE4-B99A-D706AC3060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54" name="Line 42">
                  <a:extLst>
                    <a:ext uri="{FF2B5EF4-FFF2-40B4-BE49-F238E27FC236}">
                      <a16:creationId xmlns:a16="http://schemas.microsoft.com/office/drawing/2014/main" xmlns="" id="{3B79E0B8-C111-4B40-8D9B-5DD6BADEE0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55" name="Line 43">
                  <a:extLst>
                    <a:ext uri="{FF2B5EF4-FFF2-40B4-BE49-F238E27FC236}">
                      <a16:creationId xmlns:a16="http://schemas.microsoft.com/office/drawing/2014/main" xmlns="" id="{76BBF160-189E-4C55-9C0A-DB9C4ABFAD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56" name="Line 44">
                  <a:extLst>
                    <a:ext uri="{FF2B5EF4-FFF2-40B4-BE49-F238E27FC236}">
                      <a16:creationId xmlns:a16="http://schemas.microsoft.com/office/drawing/2014/main" xmlns="" id="{4149FD0A-883F-4E2F-8A8B-0D1A2A674C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57" name="Line 45">
                  <a:extLst>
                    <a:ext uri="{FF2B5EF4-FFF2-40B4-BE49-F238E27FC236}">
                      <a16:creationId xmlns:a16="http://schemas.microsoft.com/office/drawing/2014/main" xmlns="" id="{82B3ED7D-2496-45FA-ADB2-8D4DD9724C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58" name="Line 46">
                  <a:extLst>
                    <a:ext uri="{FF2B5EF4-FFF2-40B4-BE49-F238E27FC236}">
                      <a16:creationId xmlns:a16="http://schemas.microsoft.com/office/drawing/2014/main" xmlns="" id="{0BAF3808-1BA0-462C-955E-1904993943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59" name="Line 47">
                  <a:extLst>
                    <a:ext uri="{FF2B5EF4-FFF2-40B4-BE49-F238E27FC236}">
                      <a16:creationId xmlns:a16="http://schemas.microsoft.com/office/drawing/2014/main" xmlns="" id="{C4563C87-066B-4994-B693-6165928623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60" name="Line 48">
                  <a:extLst>
                    <a:ext uri="{FF2B5EF4-FFF2-40B4-BE49-F238E27FC236}">
                      <a16:creationId xmlns:a16="http://schemas.microsoft.com/office/drawing/2014/main" xmlns="" id="{9696F11E-FC3B-4F3D-B282-051EE9820F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61" name="Line 49">
                  <a:extLst>
                    <a:ext uri="{FF2B5EF4-FFF2-40B4-BE49-F238E27FC236}">
                      <a16:creationId xmlns:a16="http://schemas.microsoft.com/office/drawing/2014/main" xmlns="" id="{EED2B62F-80D5-4D24-AA02-CA5A71CE60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62" name="Line 50">
                  <a:extLst>
                    <a:ext uri="{FF2B5EF4-FFF2-40B4-BE49-F238E27FC236}">
                      <a16:creationId xmlns:a16="http://schemas.microsoft.com/office/drawing/2014/main" xmlns="" id="{546F6E1C-5705-4A37-B220-D797268D13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63" name="Line 51">
                  <a:extLst>
                    <a:ext uri="{FF2B5EF4-FFF2-40B4-BE49-F238E27FC236}">
                      <a16:creationId xmlns:a16="http://schemas.microsoft.com/office/drawing/2014/main" xmlns="" id="{144137F9-5516-4157-B367-2036940C18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64" name="Line 52">
                  <a:extLst>
                    <a:ext uri="{FF2B5EF4-FFF2-40B4-BE49-F238E27FC236}">
                      <a16:creationId xmlns:a16="http://schemas.microsoft.com/office/drawing/2014/main" xmlns="" id="{4EA9E47A-5D1B-4856-AA6B-6AC5BF1FB6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65" name="Line 53">
                  <a:extLst>
                    <a:ext uri="{FF2B5EF4-FFF2-40B4-BE49-F238E27FC236}">
                      <a16:creationId xmlns:a16="http://schemas.microsoft.com/office/drawing/2014/main" xmlns="" id="{10354A9E-A36A-4170-B473-268E2E0453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66" name="Line 54">
                  <a:extLst>
                    <a:ext uri="{FF2B5EF4-FFF2-40B4-BE49-F238E27FC236}">
                      <a16:creationId xmlns:a16="http://schemas.microsoft.com/office/drawing/2014/main" xmlns="" id="{70C680A1-8F0B-4EA8-A70D-11106A00F5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67" name="Line 55">
                  <a:extLst>
                    <a:ext uri="{FF2B5EF4-FFF2-40B4-BE49-F238E27FC236}">
                      <a16:creationId xmlns:a16="http://schemas.microsoft.com/office/drawing/2014/main" xmlns="" id="{4A99EDEA-4880-4172-BDE0-8B27EF9D73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68" name="Line 56">
                  <a:extLst>
                    <a:ext uri="{FF2B5EF4-FFF2-40B4-BE49-F238E27FC236}">
                      <a16:creationId xmlns:a16="http://schemas.microsoft.com/office/drawing/2014/main" xmlns="" id="{163DB176-A055-470E-9861-6567D95B57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</p:grpSp>
          <p:sp>
            <p:nvSpPr>
              <p:cNvPr id="17" name="Line 57">
                <a:extLst>
                  <a:ext uri="{FF2B5EF4-FFF2-40B4-BE49-F238E27FC236}">
                    <a16:creationId xmlns:a16="http://schemas.microsoft.com/office/drawing/2014/main" xmlns="" id="{AC92AA78-3A2A-4756-BFEE-93572CFE5509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/>
              </a:p>
            </p:txBody>
          </p:sp>
        </p:grpSp>
        <p:grpSp>
          <p:nvGrpSpPr>
            <p:cNvPr id="6" name="Group 58">
              <a:extLst>
                <a:ext uri="{FF2B5EF4-FFF2-40B4-BE49-F238E27FC236}">
                  <a16:creationId xmlns:a16="http://schemas.microsoft.com/office/drawing/2014/main" xmlns="" id="{7883A451-8244-4D54-B3E8-B5BB2F7A87E2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>
                <a:extLst>
                  <a:ext uri="{FF2B5EF4-FFF2-40B4-BE49-F238E27FC236}">
                    <a16:creationId xmlns:a16="http://schemas.microsoft.com/office/drawing/2014/main" xmlns="" id="{719A9259-8897-415F-80A0-A7C08987F9FF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12" name="Line 60">
                <a:extLst>
                  <a:ext uri="{FF2B5EF4-FFF2-40B4-BE49-F238E27FC236}">
                    <a16:creationId xmlns:a16="http://schemas.microsoft.com/office/drawing/2014/main" xmlns="" id="{43518CDA-1BF0-4989-A6B7-C75E9BFFD474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13" name="Line 61">
                <a:extLst>
                  <a:ext uri="{FF2B5EF4-FFF2-40B4-BE49-F238E27FC236}">
                    <a16:creationId xmlns:a16="http://schemas.microsoft.com/office/drawing/2014/main" xmlns="" id="{84DF09E1-AD50-4631-A2BB-167B8667FCC2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14" name="Arc 62">
                <a:extLst>
                  <a:ext uri="{FF2B5EF4-FFF2-40B4-BE49-F238E27FC236}">
                    <a16:creationId xmlns:a16="http://schemas.microsoft.com/office/drawing/2014/main" xmlns="" id="{27DF2E55-2D6F-4CD6-B25F-50475A7AB258}"/>
                  </a:ext>
                </a:extLst>
              </p:cNvPr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/>
              </a:p>
            </p:txBody>
          </p:sp>
        </p:grpSp>
        <p:grpSp>
          <p:nvGrpSpPr>
            <p:cNvPr id="7" name="Group 63">
              <a:extLst>
                <a:ext uri="{FF2B5EF4-FFF2-40B4-BE49-F238E27FC236}">
                  <a16:creationId xmlns:a16="http://schemas.microsoft.com/office/drawing/2014/main" xmlns="" id="{6C599AD8-7467-4C63-AEAA-77F41F2E7B4B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>
                <a:extLst>
                  <a:ext uri="{FF2B5EF4-FFF2-40B4-BE49-F238E27FC236}">
                    <a16:creationId xmlns:a16="http://schemas.microsoft.com/office/drawing/2014/main" xmlns="" id="{5F53F805-5BD1-4710-A944-D753106FCBE1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9" name="Line 65">
                <a:extLst>
                  <a:ext uri="{FF2B5EF4-FFF2-40B4-BE49-F238E27FC236}">
                    <a16:creationId xmlns:a16="http://schemas.microsoft.com/office/drawing/2014/main" xmlns="" id="{387879E6-D429-4671-8C8E-8844730CDAB4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10" name="Arc 66">
                <a:extLst>
                  <a:ext uri="{FF2B5EF4-FFF2-40B4-BE49-F238E27FC236}">
                    <a16:creationId xmlns:a16="http://schemas.microsoft.com/office/drawing/2014/main" xmlns="" id="{24A0C89D-7ED1-4EAA-9B1C-BF88144CE511}"/>
                  </a:ext>
                </a:extLst>
              </p:cNvPr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/>
              </a:p>
            </p:txBody>
          </p:sp>
        </p:grpSp>
      </p:grpSp>
      <p:sp>
        <p:nvSpPr>
          <p:cNvPr id="3590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noProof="0"/>
              <a:t>Образец заголовка</a:t>
            </a:r>
          </a:p>
        </p:txBody>
      </p:sp>
      <p:sp>
        <p:nvSpPr>
          <p:cNvPr id="3590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noProof="0"/>
              <a:t>Образец подзаголовка</a:t>
            </a:r>
          </a:p>
        </p:txBody>
      </p:sp>
      <p:sp>
        <p:nvSpPr>
          <p:cNvPr id="69" name="Rectangle 69">
            <a:extLst>
              <a:ext uri="{FF2B5EF4-FFF2-40B4-BE49-F238E27FC236}">
                <a16:creationId xmlns:a16="http://schemas.microsoft.com/office/drawing/2014/main" xmlns="" id="{93C4E0F8-1E3F-4470-8ACB-C95828ECAE7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E58CE-8CD0-4235-BB5E-A14662DB60B7}" type="datetime1">
              <a:rPr lang="ru-RU"/>
              <a:pPr>
                <a:defRPr/>
              </a:pPr>
              <a:t>29.03.2022</a:t>
            </a:fld>
            <a:endParaRPr lang="ru-RU"/>
          </a:p>
        </p:txBody>
      </p:sp>
      <p:sp>
        <p:nvSpPr>
          <p:cNvPr id="70" name="Rectangle 70">
            <a:extLst>
              <a:ext uri="{FF2B5EF4-FFF2-40B4-BE49-F238E27FC236}">
                <a16:creationId xmlns:a16="http://schemas.microsoft.com/office/drawing/2014/main" xmlns="" id="{AD258D34-81F3-4C00-9579-EBFB76A60A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1" name="Rectangle 71">
            <a:extLst>
              <a:ext uri="{FF2B5EF4-FFF2-40B4-BE49-F238E27FC236}">
                <a16:creationId xmlns:a16="http://schemas.microsoft.com/office/drawing/2014/main" xmlns="" id="{7C11C30E-ED45-4679-9D8F-D80A405ED8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75C71-CF88-4946-A81D-FAFC24011E3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4740995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xmlns="" id="{C339B948-0BE3-4009-8D6B-F846C99868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87727-AC07-4A43-9F66-8B26A68E7BFE}" type="datetime1">
              <a:rPr lang="ru-RU"/>
              <a:pPr>
                <a:defRPr/>
              </a:pPr>
              <a:t>29.03.2022</a:t>
            </a:fld>
            <a:endParaRPr lang="ru-RU"/>
          </a:p>
        </p:txBody>
      </p:sp>
      <p:sp>
        <p:nvSpPr>
          <p:cNvPr id="5" name="Rectangle 66">
            <a:extLst>
              <a:ext uri="{FF2B5EF4-FFF2-40B4-BE49-F238E27FC236}">
                <a16:creationId xmlns:a16="http://schemas.microsoft.com/office/drawing/2014/main" xmlns="" id="{ABB4C10B-50B6-41EE-930F-4919C0173E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7">
            <a:extLst>
              <a:ext uri="{FF2B5EF4-FFF2-40B4-BE49-F238E27FC236}">
                <a16:creationId xmlns:a16="http://schemas.microsoft.com/office/drawing/2014/main" xmlns="" id="{42341283-255B-4D07-AE27-370DA3ABB6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681F6-9E33-42FC-A7D1-2B1E97F9672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10046755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xmlns="" id="{5525BDF1-AA2E-4C13-AEA0-B946FA5CB2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F5666-5332-49A0-B9A7-267351696D2E}" type="datetime1">
              <a:rPr lang="ru-RU"/>
              <a:pPr>
                <a:defRPr/>
              </a:pPr>
              <a:t>29.03.2022</a:t>
            </a:fld>
            <a:endParaRPr lang="ru-RU"/>
          </a:p>
        </p:txBody>
      </p:sp>
      <p:sp>
        <p:nvSpPr>
          <p:cNvPr id="5" name="Rectangle 66">
            <a:extLst>
              <a:ext uri="{FF2B5EF4-FFF2-40B4-BE49-F238E27FC236}">
                <a16:creationId xmlns:a16="http://schemas.microsoft.com/office/drawing/2014/main" xmlns="" id="{B15F0319-A51F-4187-A937-227E2DEE7F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7">
            <a:extLst>
              <a:ext uri="{FF2B5EF4-FFF2-40B4-BE49-F238E27FC236}">
                <a16:creationId xmlns:a16="http://schemas.microsoft.com/office/drawing/2014/main" xmlns="" id="{863BBADE-A920-415F-9CAD-22CAC98C4A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87B8B-2A7B-4863-9648-54F08D3D076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178571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xmlns="" id="{0FA9FE6D-CED0-44C2-8152-D62144F6F2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B803A-6C34-45E6-B4C4-446E6CED18ED}" type="datetime1">
              <a:rPr lang="ru-RU"/>
              <a:pPr>
                <a:defRPr/>
              </a:pPr>
              <a:t>29.03.2022</a:t>
            </a:fld>
            <a:endParaRPr lang="ru-RU"/>
          </a:p>
        </p:txBody>
      </p:sp>
      <p:sp>
        <p:nvSpPr>
          <p:cNvPr id="5" name="Rectangle 66">
            <a:extLst>
              <a:ext uri="{FF2B5EF4-FFF2-40B4-BE49-F238E27FC236}">
                <a16:creationId xmlns:a16="http://schemas.microsoft.com/office/drawing/2014/main" xmlns="" id="{B8A48398-B05C-4DEC-8DA8-A01934C420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7">
            <a:extLst>
              <a:ext uri="{FF2B5EF4-FFF2-40B4-BE49-F238E27FC236}">
                <a16:creationId xmlns:a16="http://schemas.microsoft.com/office/drawing/2014/main" xmlns="" id="{AB5D973F-E895-4303-AA74-D0AC59CE6A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278C3-49C5-48DB-B570-E9AA464E30C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0383279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xmlns="" id="{037596E3-FE7A-4346-906D-A8D5B49039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6B47-743B-4DBB-B4DB-23609EDEE5FA}" type="datetime1">
              <a:rPr lang="ru-RU"/>
              <a:pPr>
                <a:defRPr/>
              </a:pPr>
              <a:t>29.03.2022</a:t>
            </a:fld>
            <a:endParaRPr lang="ru-RU"/>
          </a:p>
        </p:txBody>
      </p:sp>
      <p:sp>
        <p:nvSpPr>
          <p:cNvPr id="5" name="Rectangle 66">
            <a:extLst>
              <a:ext uri="{FF2B5EF4-FFF2-40B4-BE49-F238E27FC236}">
                <a16:creationId xmlns:a16="http://schemas.microsoft.com/office/drawing/2014/main" xmlns="" id="{DFF1BE48-E7FE-43C2-AD85-768AAABE6A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7">
            <a:extLst>
              <a:ext uri="{FF2B5EF4-FFF2-40B4-BE49-F238E27FC236}">
                <a16:creationId xmlns:a16="http://schemas.microsoft.com/office/drawing/2014/main" xmlns="" id="{3684EB7E-6401-49E1-B465-FC9272CC45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B9BF1-41AB-4DEB-80A4-0173D64C068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1520770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xmlns="" id="{3D89B4BD-6829-491C-BF8F-7F3344699B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5A48E-79EC-44E6-92B8-9AD68E52E1BB}" type="datetime1">
              <a:rPr lang="ru-RU"/>
              <a:pPr>
                <a:defRPr/>
              </a:pPr>
              <a:t>29.03.2022</a:t>
            </a:fld>
            <a:endParaRPr lang="ru-RU"/>
          </a:p>
        </p:txBody>
      </p:sp>
      <p:sp>
        <p:nvSpPr>
          <p:cNvPr id="6" name="Rectangle 66">
            <a:extLst>
              <a:ext uri="{FF2B5EF4-FFF2-40B4-BE49-F238E27FC236}">
                <a16:creationId xmlns:a16="http://schemas.microsoft.com/office/drawing/2014/main" xmlns="" id="{3A7E7560-30EB-418E-B8C0-27AAC53542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xmlns="" id="{22DC1CEC-7EEE-4D37-9419-0434D304D6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618E4-9517-416E-978B-609182D15BA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5454626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65">
            <a:extLst>
              <a:ext uri="{FF2B5EF4-FFF2-40B4-BE49-F238E27FC236}">
                <a16:creationId xmlns:a16="http://schemas.microsoft.com/office/drawing/2014/main" xmlns="" id="{44D3C7F2-DB44-4B6F-B55F-D941613ED7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29909-0C59-434B-8A8F-A5AAD6FC7343}" type="datetime1">
              <a:rPr lang="ru-RU"/>
              <a:pPr>
                <a:defRPr/>
              </a:pPr>
              <a:t>29.03.2022</a:t>
            </a:fld>
            <a:endParaRPr lang="ru-RU"/>
          </a:p>
        </p:txBody>
      </p:sp>
      <p:sp>
        <p:nvSpPr>
          <p:cNvPr id="8" name="Rectangle 66">
            <a:extLst>
              <a:ext uri="{FF2B5EF4-FFF2-40B4-BE49-F238E27FC236}">
                <a16:creationId xmlns:a16="http://schemas.microsoft.com/office/drawing/2014/main" xmlns="" id="{56415EAA-7CC7-46FC-BE50-1864CF0654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7">
            <a:extLst>
              <a:ext uri="{FF2B5EF4-FFF2-40B4-BE49-F238E27FC236}">
                <a16:creationId xmlns:a16="http://schemas.microsoft.com/office/drawing/2014/main" xmlns="" id="{BF612C3F-D44A-4C82-9E7A-047D5B0BBE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F8614-F988-44E6-8738-63DB0387FF3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3513499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65">
            <a:extLst>
              <a:ext uri="{FF2B5EF4-FFF2-40B4-BE49-F238E27FC236}">
                <a16:creationId xmlns:a16="http://schemas.microsoft.com/office/drawing/2014/main" xmlns="" id="{ADD87341-06BA-488F-8510-863F40464F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5A3F1-69FD-45E8-895C-4A19CCCD0800}" type="datetime1">
              <a:rPr lang="ru-RU"/>
              <a:pPr>
                <a:defRPr/>
              </a:pPr>
              <a:t>29.03.2022</a:t>
            </a:fld>
            <a:endParaRPr lang="ru-RU"/>
          </a:p>
        </p:txBody>
      </p:sp>
      <p:sp>
        <p:nvSpPr>
          <p:cNvPr id="4" name="Rectangle 66">
            <a:extLst>
              <a:ext uri="{FF2B5EF4-FFF2-40B4-BE49-F238E27FC236}">
                <a16:creationId xmlns:a16="http://schemas.microsoft.com/office/drawing/2014/main" xmlns="" id="{02DFDC56-B023-47C5-9E44-A9704CEA01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xmlns="" id="{004F0715-5385-4205-8013-0CE9B09312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1AE4A-A8B3-4C2B-B166-9D6224446C1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0513205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xmlns="" id="{0517D456-95C8-4929-AC51-9C21F4FD53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DE358-93C5-4047-B890-69F25D5B1421}" type="datetime1">
              <a:rPr lang="ru-RU"/>
              <a:pPr>
                <a:defRPr/>
              </a:pPr>
              <a:t>29.03.2022</a:t>
            </a:fld>
            <a:endParaRPr lang="ru-RU"/>
          </a:p>
        </p:txBody>
      </p:sp>
      <p:sp>
        <p:nvSpPr>
          <p:cNvPr id="3" name="Rectangle 66">
            <a:extLst>
              <a:ext uri="{FF2B5EF4-FFF2-40B4-BE49-F238E27FC236}">
                <a16:creationId xmlns:a16="http://schemas.microsoft.com/office/drawing/2014/main" xmlns="" id="{F40704E6-8D19-4505-AAC8-39FE1C5510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xmlns="" id="{7FAAAE74-01F1-4AE7-B913-F3A491AB3E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7D83D-F1CF-4599-B5B5-C4D37E89BF1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842361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xmlns="" id="{FFC8D9CB-6D19-44AC-B9A8-55CD3B9A6C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6FAD06-05AF-4AAA-A99C-5E7872346F82}" type="datetime1">
              <a:rPr lang="ru-RU"/>
              <a:pPr>
                <a:defRPr/>
              </a:pPr>
              <a:t>29.03.2022</a:t>
            </a:fld>
            <a:endParaRPr lang="ru-RU"/>
          </a:p>
        </p:txBody>
      </p:sp>
      <p:sp>
        <p:nvSpPr>
          <p:cNvPr id="6" name="Rectangle 66">
            <a:extLst>
              <a:ext uri="{FF2B5EF4-FFF2-40B4-BE49-F238E27FC236}">
                <a16:creationId xmlns:a16="http://schemas.microsoft.com/office/drawing/2014/main" xmlns="" id="{99DE284B-7721-4B0D-B37A-04B852F61E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xmlns="" id="{1AFFA61A-FE21-4976-A2D3-0196FDD237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5B9BE-ADD4-494F-BA3B-7D8CC8AE737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7829033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xmlns="" id="{81EBF0BF-8F87-467B-B8BD-BCEA5B72C3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505A6-4664-4FE9-B1D3-86BC53A0A489}" type="datetime1">
              <a:rPr lang="ru-RU"/>
              <a:pPr>
                <a:defRPr/>
              </a:pPr>
              <a:t>29.03.2022</a:t>
            </a:fld>
            <a:endParaRPr lang="ru-RU"/>
          </a:p>
        </p:txBody>
      </p:sp>
      <p:sp>
        <p:nvSpPr>
          <p:cNvPr id="6" name="Rectangle 66">
            <a:extLst>
              <a:ext uri="{FF2B5EF4-FFF2-40B4-BE49-F238E27FC236}">
                <a16:creationId xmlns:a16="http://schemas.microsoft.com/office/drawing/2014/main" xmlns="" id="{3F62D7C5-CCD5-4DD4-99D3-88F362D63D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xmlns="" id="{F38EFFD8-E557-430A-8EEC-3F9CF3388F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4B775-79DA-4993-9F91-403D65D6030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53252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xmlns="" id="{A3CEAE66-86D5-4DBE-9B6A-F208E0ABDA39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>
              <a:extLst>
                <a:ext uri="{FF2B5EF4-FFF2-40B4-BE49-F238E27FC236}">
                  <a16:creationId xmlns:a16="http://schemas.microsoft.com/office/drawing/2014/main" xmlns="" id="{60E87929-D140-48DB-8547-66CF623A41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>
                <a:extLst>
                  <a:ext uri="{FF2B5EF4-FFF2-40B4-BE49-F238E27FC236}">
                    <a16:creationId xmlns:a16="http://schemas.microsoft.com/office/drawing/2014/main" xmlns="" id="{D5210F3F-B20A-460C-AA4A-83C025A64A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>
                  <a:extLst>
                    <a:ext uri="{FF2B5EF4-FFF2-40B4-BE49-F238E27FC236}">
                      <a16:creationId xmlns:a16="http://schemas.microsoft.com/office/drawing/2014/main" xmlns="" id="{C618881C-0417-4FA1-9632-2322460212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1071" name="Line 6">
                  <a:extLst>
                    <a:ext uri="{FF2B5EF4-FFF2-40B4-BE49-F238E27FC236}">
                      <a16:creationId xmlns:a16="http://schemas.microsoft.com/office/drawing/2014/main" xmlns="" id="{B7F2D3F9-DA20-4FBF-8E21-F35BF0827B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1072" name="Line 7">
                  <a:extLst>
                    <a:ext uri="{FF2B5EF4-FFF2-40B4-BE49-F238E27FC236}">
                      <a16:creationId xmlns:a16="http://schemas.microsoft.com/office/drawing/2014/main" xmlns="" id="{16E53452-7100-45B8-840B-C726BA7872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1073" name="Line 8">
                  <a:extLst>
                    <a:ext uri="{FF2B5EF4-FFF2-40B4-BE49-F238E27FC236}">
                      <a16:creationId xmlns:a16="http://schemas.microsoft.com/office/drawing/2014/main" xmlns="" id="{95ADDE4B-8D81-4B98-AFEB-979317C4CF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1074" name="Line 9">
                  <a:extLst>
                    <a:ext uri="{FF2B5EF4-FFF2-40B4-BE49-F238E27FC236}">
                      <a16:creationId xmlns:a16="http://schemas.microsoft.com/office/drawing/2014/main" xmlns="" id="{EC7723D3-4005-4288-A5FA-C4CDD074B9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1075" name="Line 10">
                  <a:extLst>
                    <a:ext uri="{FF2B5EF4-FFF2-40B4-BE49-F238E27FC236}">
                      <a16:creationId xmlns:a16="http://schemas.microsoft.com/office/drawing/2014/main" xmlns="" id="{17671CB7-BE04-4F8D-B5B2-78AA3AC895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1076" name="Line 11">
                  <a:extLst>
                    <a:ext uri="{FF2B5EF4-FFF2-40B4-BE49-F238E27FC236}">
                      <a16:creationId xmlns:a16="http://schemas.microsoft.com/office/drawing/2014/main" xmlns="" id="{5A8E5AB2-8605-4AB2-8478-6DEAE7FAA5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1077" name="Line 12">
                  <a:extLst>
                    <a:ext uri="{FF2B5EF4-FFF2-40B4-BE49-F238E27FC236}">
                      <a16:creationId xmlns:a16="http://schemas.microsoft.com/office/drawing/2014/main" xmlns="" id="{FC742DB4-304B-4AEB-86AF-54C6691E27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1078" name="Line 13">
                  <a:extLst>
                    <a:ext uri="{FF2B5EF4-FFF2-40B4-BE49-F238E27FC236}">
                      <a16:creationId xmlns:a16="http://schemas.microsoft.com/office/drawing/2014/main" xmlns="" id="{6D5EDE81-5A22-4DDA-ABB1-7D412C2EC1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1079" name="Line 14">
                  <a:extLst>
                    <a:ext uri="{FF2B5EF4-FFF2-40B4-BE49-F238E27FC236}">
                      <a16:creationId xmlns:a16="http://schemas.microsoft.com/office/drawing/2014/main" xmlns="" id="{7F959886-84CB-43D9-B158-AC0B7E2C86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1080" name="Line 15">
                  <a:extLst>
                    <a:ext uri="{FF2B5EF4-FFF2-40B4-BE49-F238E27FC236}">
                      <a16:creationId xmlns:a16="http://schemas.microsoft.com/office/drawing/2014/main" xmlns="" id="{9538D141-9377-4CFC-BA21-C3EBEDF785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1081" name="Line 16">
                  <a:extLst>
                    <a:ext uri="{FF2B5EF4-FFF2-40B4-BE49-F238E27FC236}">
                      <a16:creationId xmlns:a16="http://schemas.microsoft.com/office/drawing/2014/main" xmlns="" id="{7CBE9E00-EB41-4C2E-A412-35ABC094FF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1082" name="Line 17">
                  <a:extLst>
                    <a:ext uri="{FF2B5EF4-FFF2-40B4-BE49-F238E27FC236}">
                      <a16:creationId xmlns:a16="http://schemas.microsoft.com/office/drawing/2014/main" xmlns="" id="{FA0B3D9B-56A9-460E-8B98-507C07FEA2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1083" name="Line 18">
                  <a:extLst>
                    <a:ext uri="{FF2B5EF4-FFF2-40B4-BE49-F238E27FC236}">
                      <a16:creationId xmlns:a16="http://schemas.microsoft.com/office/drawing/2014/main" xmlns="" id="{A62314DA-6F60-42AC-8EF3-580E9CCE0D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1084" name="Line 19">
                  <a:extLst>
                    <a:ext uri="{FF2B5EF4-FFF2-40B4-BE49-F238E27FC236}">
                      <a16:creationId xmlns:a16="http://schemas.microsoft.com/office/drawing/2014/main" xmlns="" id="{2518B257-C4E1-4B44-A386-31C18B4BB0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1085" name="Line 20">
                  <a:extLst>
                    <a:ext uri="{FF2B5EF4-FFF2-40B4-BE49-F238E27FC236}">
                      <a16:creationId xmlns:a16="http://schemas.microsoft.com/office/drawing/2014/main" xmlns="" id="{B3503330-82BF-4F54-AA77-E2B95CBECA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1086" name="Line 21">
                  <a:extLst>
                    <a:ext uri="{FF2B5EF4-FFF2-40B4-BE49-F238E27FC236}">
                      <a16:creationId xmlns:a16="http://schemas.microsoft.com/office/drawing/2014/main" xmlns="" id="{96249FE4-E176-4260-AD1E-CE2FF32029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1087" name="Line 22">
                  <a:extLst>
                    <a:ext uri="{FF2B5EF4-FFF2-40B4-BE49-F238E27FC236}">
                      <a16:creationId xmlns:a16="http://schemas.microsoft.com/office/drawing/2014/main" xmlns="" id="{9BC915F2-064B-4D21-AA8E-981EF54371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1088" name="Line 23">
                  <a:extLst>
                    <a:ext uri="{FF2B5EF4-FFF2-40B4-BE49-F238E27FC236}">
                      <a16:creationId xmlns:a16="http://schemas.microsoft.com/office/drawing/2014/main" xmlns="" id="{21B22DF5-6AF4-458C-97F3-A62C72E5E9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1089" name="Line 24">
                  <a:extLst>
                    <a:ext uri="{FF2B5EF4-FFF2-40B4-BE49-F238E27FC236}">
                      <a16:creationId xmlns:a16="http://schemas.microsoft.com/office/drawing/2014/main" xmlns="" id="{4A6F71D5-331A-484A-AA08-9DF0A80D94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1090" name="Line 25">
                  <a:extLst>
                    <a:ext uri="{FF2B5EF4-FFF2-40B4-BE49-F238E27FC236}">
                      <a16:creationId xmlns:a16="http://schemas.microsoft.com/office/drawing/2014/main" xmlns="" id="{16A36243-DD45-45C2-A86D-F3F649A2EF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1091" name="Line 26">
                  <a:extLst>
                    <a:ext uri="{FF2B5EF4-FFF2-40B4-BE49-F238E27FC236}">
                      <a16:creationId xmlns:a16="http://schemas.microsoft.com/office/drawing/2014/main" xmlns="" id="{F036F12C-443D-4167-97E9-8B5FA3C8DA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</p:grpSp>
          <p:grpSp>
            <p:nvGrpSpPr>
              <p:cNvPr id="1040" name="Group 27">
                <a:extLst>
                  <a:ext uri="{FF2B5EF4-FFF2-40B4-BE49-F238E27FC236}">
                    <a16:creationId xmlns:a16="http://schemas.microsoft.com/office/drawing/2014/main" xmlns="" id="{F34FC1FF-797A-4F9A-8A88-FD1CC0B4CC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>
                  <a:extLst>
                    <a:ext uri="{FF2B5EF4-FFF2-40B4-BE49-F238E27FC236}">
                      <a16:creationId xmlns:a16="http://schemas.microsoft.com/office/drawing/2014/main" xmlns="" id="{B340EE47-37D3-4203-B6BB-6546D40602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1042" name="Line 29">
                  <a:extLst>
                    <a:ext uri="{FF2B5EF4-FFF2-40B4-BE49-F238E27FC236}">
                      <a16:creationId xmlns:a16="http://schemas.microsoft.com/office/drawing/2014/main" xmlns="" id="{7A1C5B5C-FDAF-4D1F-B511-34CBADA548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1043" name="Line 30">
                  <a:extLst>
                    <a:ext uri="{FF2B5EF4-FFF2-40B4-BE49-F238E27FC236}">
                      <a16:creationId xmlns:a16="http://schemas.microsoft.com/office/drawing/2014/main" xmlns="" id="{129CCFCC-92E0-4D70-84DE-36373EE7D4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1044" name="Line 31">
                  <a:extLst>
                    <a:ext uri="{FF2B5EF4-FFF2-40B4-BE49-F238E27FC236}">
                      <a16:creationId xmlns:a16="http://schemas.microsoft.com/office/drawing/2014/main" xmlns="" id="{50507673-7DF3-4B9A-BAB6-70CBC51205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1045" name="Line 32">
                  <a:extLst>
                    <a:ext uri="{FF2B5EF4-FFF2-40B4-BE49-F238E27FC236}">
                      <a16:creationId xmlns:a16="http://schemas.microsoft.com/office/drawing/2014/main" xmlns="" id="{16630DC3-FABF-4422-8B54-23828ABD0F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1046" name="Line 33">
                  <a:extLst>
                    <a:ext uri="{FF2B5EF4-FFF2-40B4-BE49-F238E27FC236}">
                      <a16:creationId xmlns:a16="http://schemas.microsoft.com/office/drawing/2014/main" xmlns="" id="{649BFE5E-DE7C-4ADA-985C-E8103427F8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1047" name="Line 34">
                  <a:extLst>
                    <a:ext uri="{FF2B5EF4-FFF2-40B4-BE49-F238E27FC236}">
                      <a16:creationId xmlns:a16="http://schemas.microsoft.com/office/drawing/2014/main" xmlns="" id="{60119B80-AC9C-4B1F-9912-19B7E7FE8B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1048" name="Line 35">
                  <a:extLst>
                    <a:ext uri="{FF2B5EF4-FFF2-40B4-BE49-F238E27FC236}">
                      <a16:creationId xmlns:a16="http://schemas.microsoft.com/office/drawing/2014/main" xmlns="" id="{997EEF45-C4CB-446D-803C-498BD40E77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1049" name="Line 36">
                  <a:extLst>
                    <a:ext uri="{FF2B5EF4-FFF2-40B4-BE49-F238E27FC236}">
                      <a16:creationId xmlns:a16="http://schemas.microsoft.com/office/drawing/2014/main" xmlns="" id="{27555710-F10C-4CAE-AB0C-D14A4E0A24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1050" name="Line 37">
                  <a:extLst>
                    <a:ext uri="{FF2B5EF4-FFF2-40B4-BE49-F238E27FC236}">
                      <a16:creationId xmlns:a16="http://schemas.microsoft.com/office/drawing/2014/main" xmlns="" id="{6756FEFA-FA6E-48F8-9EF4-843031469B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1051" name="Line 38">
                  <a:extLst>
                    <a:ext uri="{FF2B5EF4-FFF2-40B4-BE49-F238E27FC236}">
                      <a16:creationId xmlns:a16="http://schemas.microsoft.com/office/drawing/2014/main" xmlns="" id="{60A3CC0F-4E75-40E2-92DB-F8C578EFFE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1052" name="Line 39">
                  <a:extLst>
                    <a:ext uri="{FF2B5EF4-FFF2-40B4-BE49-F238E27FC236}">
                      <a16:creationId xmlns:a16="http://schemas.microsoft.com/office/drawing/2014/main" xmlns="" id="{0EC54E1D-96FB-4EA2-921D-3351435557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1053" name="Line 40">
                  <a:extLst>
                    <a:ext uri="{FF2B5EF4-FFF2-40B4-BE49-F238E27FC236}">
                      <a16:creationId xmlns:a16="http://schemas.microsoft.com/office/drawing/2014/main" xmlns="" id="{D7AC779E-64E7-4913-910D-70524A472C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1054" name="Line 41">
                  <a:extLst>
                    <a:ext uri="{FF2B5EF4-FFF2-40B4-BE49-F238E27FC236}">
                      <a16:creationId xmlns:a16="http://schemas.microsoft.com/office/drawing/2014/main" xmlns="" id="{1970D604-7225-45D5-9ED6-563415202D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1055" name="Line 42">
                  <a:extLst>
                    <a:ext uri="{FF2B5EF4-FFF2-40B4-BE49-F238E27FC236}">
                      <a16:creationId xmlns:a16="http://schemas.microsoft.com/office/drawing/2014/main" xmlns="" id="{233E4EE8-7C6C-48D9-A363-82BFEBA7E1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1056" name="Line 43">
                  <a:extLst>
                    <a:ext uri="{FF2B5EF4-FFF2-40B4-BE49-F238E27FC236}">
                      <a16:creationId xmlns:a16="http://schemas.microsoft.com/office/drawing/2014/main" xmlns="" id="{378CF8AC-918F-42E3-BADA-1622BACB1A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1057" name="Line 44">
                  <a:extLst>
                    <a:ext uri="{FF2B5EF4-FFF2-40B4-BE49-F238E27FC236}">
                      <a16:creationId xmlns:a16="http://schemas.microsoft.com/office/drawing/2014/main" xmlns="" id="{B507606F-ACE4-4627-B63C-967F2BA6E5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1058" name="Line 45">
                  <a:extLst>
                    <a:ext uri="{FF2B5EF4-FFF2-40B4-BE49-F238E27FC236}">
                      <a16:creationId xmlns:a16="http://schemas.microsoft.com/office/drawing/2014/main" xmlns="" id="{5DB510A6-BB07-4D53-83B4-C285F8A966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1059" name="Line 46">
                  <a:extLst>
                    <a:ext uri="{FF2B5EF4-FFF2-40B4-BE49-F238E27FC236}">
                      <a16:creationId xmlns:a16="http://schemas.microsoft.com/office/drawing/2014/main" xmlns="" id="{738C25D9-E2C6-4B00-B7B7-06AFE1D330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1060" name="Line 47">
                  <a:extLst>
                    <a:ext uri="{FF2B5EF4-FFF2-40B4-BE49-F238E27FC236}">
                      <a16:creationId xmlns:a16="http://schemas.microsoft.com/office/drawing/2014/main" xmlns="" id="{28EAC4FB-37D7-4FEA-A240-13101B9251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1061" name="Line 48">
                  <a:extLst>
                    <a:ext uri="{FF2B5EF4-FFF2-40B4-BE49-F238E27FC236}">
                      <a16:creationId xmlns:a16="http://schemas.microsoft.com/office/drawing/2014/main" xmlns="" id="{5D01433B-1281-44A9-9B52-2C31333F64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1062" name="Line 49">
                  <a:extLst>
                    <a:ext uri="{FF2B5EF4-FFF2-40B4-BE49-F238E27FC236}">
                      <a16:creationId xmlns:a16="http://schemas.microsoft.com/office/drawing/2014/main" xmlns="" id="{FF7E8A92-01DF-40DD-8E29-A219E38B1F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1063" name="Line 50">
                  <a:extLst>
                    <a:ext uri="{FF2B5EF4-FFF2-40B4-BE49-F238E27FC236}">
                      <a16:creationId xmlns:a16="http://schemas.microsoft.com/office/drawing/2014/main" xmlns="" id="{C26F7CE6-7973-4D9D-912F-791B4A6489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1064" name="Line 51">
                  <a:extLst>
                    <a:ext uri="{FF2B5EF4-FFF2-40B4-BE49-F238E27FC236}">
                      <a16:creationId xmlns:a16="http://schemas.microsoft.com/office/drawing/2014/main" xmlns="" id="{63FFE959-2B8F-4D3C-B619-69DE92221B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1065" name="Line 52">
                  <a:extLst>
                    <a:ext uri="{FF2B5EF4-FFF2-40B4-BE49-F238E27FC236}">
                      <a16:creationId xmlns:a16="http://schemas.microsoft.com/office/drawing/2014/main" xmlns="" id="{6BD5C9E3-BFD8-40D8-96F3-06AD023CA5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1066" name="Line 53">
                  <a:extLst>
                    <a:ext uri="{FF2B5EF4-FFF2-40B4-BE49-F238E27FC236}">
                      <a16:creationId xmlns:a16="http://schemas.microsoft.com/office/drawing/2014/main" xmlns="" id="{3205A26B-E36A-4B05-A32B-FEC4576488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1067" name="Line 54">
                  <a:extLst>
                    <a:ext uri="{FF2B5EF4-FFF2-40B4-BE49-F238E27FC236}">
                      <a16:creationId xmlns:a16="http://schemas.microsoft.com/office/drawing/2014/main" xmlns="" id="{050E7B8A-AC47-41EC-A552-84DF0B66A1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1068" name="Line 55">
                  <a:extLst>
                    <a:ext uri="{FF2B5EF4-FFF2-40B4-BE49-F238E27FC236}">
                      <a16:creationId xmlns:a16="http://schemas.microsoft.com/office/drawing/2014/main" xmlns="" id="{02FF7D38-18B8-48D1-B652-CCC1CB0823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  <p:sp>
              <p:nvSpPr>
                <p:cNvPr id="1069" name="Line 56">
                  <a:extLst>
                    <a:ext uri="{FF2B5EF4-FFF2-40B4-BE49-F238E27FC236}">
                      <a16:creationId xmlns:a16="http://schemas.microsoft.com/office/drawing/2014/main" xmlns="" id="{4C33E0B1-E8D1-42D1-BC68-11AC3444E7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x-none"/>
                </a:p>
              </p:txBody>
            </p:sp>
          </p:grpSp>
        </p:grpSp>
        <p:sp>
          <p:nvSpPr>
            <p:cNvPr id="1033" name="Rectangle 57" descr="60%">
              <a:extLst>
                <a:ext uri="{FF2B5EF4-FFF2-40B4-BE49-F238E27FC236}">
                  <a16:creationId xmlns:a16="http://schemas.microsoft.com/office/drawing/2014/main" xmlns="" id="{B565E18F-13B7-4CB5-865D-B8CE49DDE2DF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endParaRPr lang="ru-RU" altLang="ru-RU"/>
            </a:p>
          </p:txBody>
        </p:sp>
        <p:sp>
          <p:nvSpPr>
            <p:cNvPr id="1034" name="Line 58">
              <a:extLst>
                <a:ext uri="{FF2B5EF4-FFF2-40B4-BE49-F238E27FC236}">
                  <a16:creationId xmlns:a16="http://schemas.microsoft.com/office/drawing/2014/main" xmlns="" id="{8848C5FE-B2C3-44C9-AA6F-37F875D95AFB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x-none"/>
            </a:p>
          </p:txBody>
        </p:sp>
        <p:grpSp>
          <p:nvGrpSpPr>
            <p:cNvPr id="1035" name="Group 59">
              <a:extLst>
                <a:ext uri="{FF2B5EF4-FFF2-40B4-BE49-F238E27FC236}">
                  <a16:creationId xmlns:a16="http://schemas.microsoft.com/office/drawing/2014/main" xmlns="" id="{7C7F1770-91FC-4F37-A3FA-DBFFAA9CB7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>
                <a:extLst>
                  <a:ext uri="{FF2B5EF4-FFF2-40B4-BE49-F238E27FC236}">
                    <a16:creationId xmlns:a16="http://schemas.microsoft.com/office/drawing/2014/main" xmlns="" id="{7080FD97-4B09-4EB0-8A3B-6222B26EB35D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1037" name="Line 61">
                <a:extLst>
                  <a:ext uri="{FF2B5EF4-FFF2-40B4-BE49-F238E27FC236}">
                    <a16:creationId xmlns:a16="http://schemas.microsoft.com/office/drawing/2014/main" xmlns="" id="{BE5C39D4-A079-4FA8-B31C-14888B10604D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/>
              </a:p>
            </p:txBody>
          </p:sp>
          <p:sp>
            <p:nvSpPr>
              <p:cNvPr id="1038" name="Arc 62">
                <a:extLst>
                  <a:ext uri="{FF2B5EF4-FFF2-40B4-BE49-F238E27FC236}">
                    <a16:creationId xmlns:a16="http://schemas.microsoft.com/office/drawing/2014/main" xmlns="" id="{650C69C2-CAD5-4819-B4D5-F0CAB7D4BC45}"/>
                  </a:ext>
                </a:extLst>
              </p:cNvPr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x-none"/>
              </a:p>
            </p:txBody>
          </p:sp>
        </p:grpSp>
      </p:grpSp>
      <p:sp>
        <p:nvSpPr>
          <p:cNvPr id="1027" name="Rectangle 63">
            <a:extLst>
              <a:ext uri="{FF2B5EF4-FFF2-40B4-BE49-F238E27FC236}">
                <a16:creationId xmlns:a16="http://schemas.microsoft.com/office/drawing/2014/main" xmlns="" id="{78AE534F-CAC9-4442-B28B-7A538CB81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8" name="Rectangle 6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xmlns="" id="{87C0A9F0-61F6-49B0-874A-3FE841E8C0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34881" name="Rectangle 65">
            <a:extLst>
              <a:ext uri="{FF2B5EF4-FFF2-40B4-BE49-F238E27FC236}">
                <a16:creationId xmlns:a16="http://schemas.microsoft.com/office/drawing/2014/main" xmlns="" id="{B9C13BCE-4079-4E9E-9997-608B0006C33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fld id="{3626BC22-F687-4BDD-A2C9-84538715A68B}" type="datetime1">
              <a:rPr lang="ru-RU"/>
              <a:pPr>
                <a:defRPr/>
              </a:pPr>
              <a:t>29.03.2022</a:t>
            </a:fld>
            <a:endParaRPr lang="ru-RU"/>
          </a:p>
        </p:txBody>
      </p:sp>
      <p:sp>
        <p:nvSpPr>
          <p:cNvPr id="34882" name="Rectangle 66">
            <a:extLst>
              <a:ext uri="{FF2B5EF4-FFF2-40B4-BE49-F238E27FC236}">
                <a16:creationId xmlns:a16="http://schemas.microsoft.com/office/drawing/2014/main" xmlns="" id="{DCA830C3-F734-4244-B0EE-CCC22D915B2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4883" name="Rectangle 67">
            <a:extLst>
              <a:ext uri="{FF2B5EF4-FFF2-40B4-BE49-F238E27FC236}">
                <a16:creationId xmlns:a16="http://schemas.microsoft.com/office/drawing/2014/main" xmlns="" id="{983D4532-71AE-4F7A-9A7F-115835C46AE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6B18DA6-A93D-47E7-A842-D704F6D6AB0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ransition spd="med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xmlns="" id="{63C33FA5-BC95-495C-B9A8-95A6FEDC2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576" y="836712"/>
            <a:ext cx="7704856" cy="2808312"/>
          </a:xfrm>
          <a:gradFill>
            <a:gsLst>
              <a:gs pos="0">
                <a:schemeClr val="tx1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>
              <a:defRPr/>
            </a:pPr>
            <a:r>
              <a:rPr lang="uk-UA" sz="3600" b="1" i="1" dirty="0" smtClean="0">
                <a:solidFill>
                  <a:srgbClr val="000000"/>
                </a:solidFill>
              </a:rPr>
              <a:t>Коло, вписане в трикутник</a:t>
            </a:r>
          </a:p>
          <a:p>
            <a:pPr algn="ctr">
              <a:defRPr/>
            </a:pPr>
            <a:endParaRPr lang="uk-UA" sz="3600" b="1" i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uk-UA" sz="1800" i="1" dirty="0" smtClean="0">
                <a:solidFill>
                  <a:srgbClr val="000000"/>
                </a:solidFill>
              </a:rPr>
              <a:t>Мета:  сформувати уявлення про  коло вписане в трикутник, ознайомити з відповідною теоремою та наслідком з неї, формувати  навички розв'язування задач, розвивати обчислювальні навички, увагу, пам’ять; виховувати  самостійність, відповідальність. </a:t>
            </a:r>
            <a:endParaRPr lang="x-none" sz="1800" i="1" dirty="0">
              <a:solidFill>
                <a:srgbClr val="000000"/>
              </a:solidFill>
            </a:endParaRPr>
          </a:p>
        </p:txBody>
      </p:sp>
      <p:pic>
        <p:nvPicPr>
          <p:cNvPr id="15364" name="Picture 2" descr="Вписанная и описанная окружность – презентация, 7 – 8 класс Погорелов">
            <a:extLst>
              <a:ext uri="{FF2B5EF4-FFF2-40B4-BE49-F238E27FC236}">
                <a16:creationId xmlns:a16="http://schemas.microsoft.com/office/drawing/2014/main" xmlns="" id="{C17F2985-3465-416C-9E3C-14782E463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" t="19679" r="66631" b="27765"/>
          <a:stretch>
            <a:fillRect/>
          </a:stretch>
        </p:blipFill>
        <p:spPr bwMode="auto">
          <a:xfrm>
            <a:off x="3635896" y="4065173"/>
            <a:ext cx="2016125" cy="249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xmlns="" id="{54829FC8-0F51-4822-AF6B-403B76274777}"/>
              </a:ext>
            </a:extLst>
          </p:cNvPr>
          <p:cNvSpPr/>
          <p:nvPr/>
        </p:nvSpPr>
        <p:spPr bwMode="auto">
          <a:xfrm>
            <a:off x="755576" y="404664"/>
            <a:ext cx="3744416" cy="576064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ДОМАШНЄ ЗАВДАННЯ</a:t>
            </a:r>
            <a:endParaRPr kumimoji="0" lang="x-none" sz="24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xmlns="" id="{A12DAE1A-8B1A-4A1D-908B-95734460B4A7}"/>
              </a:ext>
            </a:extLst>
          </p:cNvPr>
          <p:cNvSpPr/>
          <p:nvPr/>
        </p:nvSpPr>
        <p:spPr bwMode="auto">
          <a:xfrm>
            <a:off x="755576" y="1124744"/>
            <a:ext cx="6768752" cy="576064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b="1" i="1" dirty="0"/>
              <a:t>Записати задачі, що містить презентація</a:t>
            </a:r>
            <a:endParaRPr kumimoji="0" lang="x-none" sz="24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xmlns="" id="{4FA7808F-125E-46E0-AC5F-1F657ED58E78}"/>
              </a:ext>
            </a:extLst>
          </p:cNvPr>
          <p:cNvSpPr/>
          <p:nvPr/>
        </p:nvSpPr>
        <p:spPr bwMode="auto">
          <a:xfrm>
            <a:off x="827584" y="1860645"/>
            <a:ext cx="6768752" cy="576064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b="1" i="1" dirty="0" smtClean="0"/>
              <a:t>Прочитати параграф  19.</a:t>
            </a:r>
            <a:endParaRPr kumimoji="0" lang="x-none" sz="24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9465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11">
            <a:extLst>
              <a:ext uri="{FF2B5EF4-FFF2-40B4-BE49-F238E27FC236}">
                <a16:creationId xmlns:a16="http://schemas.microsoft.com/office/drawing/2014/main" xmlns="" id="{21BBA689-214B-4EC1-9EE3-317D450F9C23}"/>
              </a:ext>
            </a:extLst>
          </p:cNvPr>
          <p:cNvGrpSpPr>
            <a:grpSpLocks/>
          </p:cNvGrpSpPr>
          <p:nvPr/>
        </p:nvGrpSpPr>
        <p:grpSpPr bwMode="auto">
          <a:xfrm>
            <a:off x="2339752" y="1484784"/>
            <a:ext cx="5166544" cy="2605204"/>
            <a:chOff x="1338" y="1842"/>
            <a:chExt cx="2971" cy="1497"/>
          </a:xfrm>
          <a:gradFill>
            <a:gsLst>
              <a:gs pos="0">
                <a:schemeClr val="tx2">
                  <a:lumMod val="20000"/>
                  <a:lumOff val="80000"/>
                </a:schemeClr>
              </a:gs>
              <a:gs pos="28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21509" name="Oval 4">
              <a:extLst>
                <a:ext uri="{FF2B5EF4-FFF2-40B4-BE49-F238E27FC236}">
                  <a16:creationId xmlns:a16="http://schemas.microsoft.com/office/drawing/2014/main" xmlns="" id="{9DA6774A-BB0D-4388-B8D4-F30634D9E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2115"/>
              <a:ext cx="1224" cy="1179"/>
            </a:xfrm>
            <a:prstGeom prst="ellipse">
              <a:avLst/>
            </a:prstGeom>
            <a:grp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ru-RU" altLang="ru-RU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1510" name="Group 9">
              <a:extLst>
                <a:ext uri="{FF2B5EF4-FFF2-40B4-BE49-F238E27FC236}">
                  <a16:creationId xmlns:a16="http://schemas.microsoft.com/office/drawing/2014/main" xmlns="" id="{5E5C310B-97CE-4D91-973F-BB5C11CCD3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8" y="1842"/>
              <a:ext cx="2971" cy="1497"/>
              <a:chOff x="1338" y="1842"/>
              <a:chExt cx="2971" cy="1497"/>
            </a:xfrm>
            <a:grpFill/>
          </p:grpSpPr>
          <p:sp>
            <p:nvSpPr>
              <p:cNvPr id="21511" name="Line 5">
                <a:extLst>
                  <a:ext uri="{FF2B5EF4-FFF2-40B4-BE49-F238E27FC236}">
                    <a16:creationId xmlns:a16="http://schemas.microsoft.com/office/drawing/2014/main" xmlns="" id="{AC2C81C7-2A0C-495A-BBB7-13B1E14E33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38" y="1842"/>
                <a:ext cx="2087" cy="1384"/>
              </a:xfrm>
              <a:prstGeom prst="line">
                <a:avLst/>
              </a:prstGeom>
              <a:grpFill/>
              <a:ln>
                <a:headEnd/>
                <a:tailEnd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x-none"/>
              </a:p>
            </p:txBody>
          </p:sp>
          <p:sp>
            <p:nvSpPr>
              <p:cNvPr id="21512" name="Line 6">
                <a:extLst>
                  <a:ext uri="{FF2B5EF4-FFF2-40B4-BE49-F238E27FC236}">
                    <a16:creationId xmlns:a16="http://schemas.microsoft.com/office/drawing/2014/main" xmlns="" id="{073B34EE-E73D-41EB-9162-02B02E886E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4" y="1842"/>
                <a:ext cx="885" cy="1497"/>
              </a:xfrm>
              <a:prstGeom prst="line">
                <a:avLst/>
              </a:prstGeom>
              <a:grpFill/>
              <a:ln>
                <a:headEnd/>
                <a:tailEnd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x-none"/>
              </a:p>
            </p:txBody>
          </p:sp>
          <p:sp>
            <p:nvSpPr>
              <p:cNvPr id="21513" name="Line 7">
                <a:extLst>
                  <a:ext uri="{FF2B5EF4-FFF2-40B4-BE49-F238E27FC236}">
                    <a16:creationId xmlns:a16="http://schemas.microsoft.com/office/drawing/2014/main" xmlns="" id="{619663D5-1912-4DD3-B3D1-6879E42A39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0" y="3226"/>
                <a:ext cx="2926" cy="113"/>
              </a:xfrm>
              <a:prstGeom prst="line">
                <a:avLst/>
              </a:prstGeom>
              <a:grpFill/>
              <a:ln>
                <a:headEnd/>
                <a:tailEnd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x-none"/>
              </a:p>
            </p:txBody>
          </p: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359E734-A34D-4FCA-B6C4-21BB9D1EC0F1}"/>
              </a:ext>
            </a:extLst>
          </p:cNvPr>
          <p:cNvSpPr txBox="1"/>
          <p:nvPr/>
        </p:nvSpPr>
        <p:spPr>
          <a:xfrm>
            <a:off x="11224" y="5232423"/>
            <a:ext cx="9144000" cy="1569660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28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uk-UA" sz="320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</a:rPr>
              <a:t>Коло називається вписаним у трикутник, якщо вони дотикається до кожної сторони трикутника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59E9B31-E37A-434F-9652-D83850B8D503}"/>
              </a:ext>
            </a:extLst>
          </p:cNvPr>
          <p:cNvSpPr txBox="1"/>
          <p:nvPr/>
        </p:nvSpPr>
        <p:spPr>
          <a:xfrm>
            <a:off x="14023" y="4564185"/>
            <a:ext cx="2850460" cy="646331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28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uk-UA" sz="3600">
                <a:ln>
                  <a:solidFill>
                    <a:sysClr val="windowText" lastClr="000000"/>
                  </a:solidFill>
                </a:ln>
                <a:solidFill>
                  <a:srgbClr val="00B050"/>
                </a:solidFill>
              </a:rPr>
              <a:t>Визначення: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xmlns="" id="{C461657F-C400-423A-A1DA-8040C1BA9A7E}"/>
              </a:ext>
            </a:extLst>
          </p:cNvPr>
          <p:cNvSpPr/>
          <p:nvPr/>
        </p:nvSpPr>
        <p:spPr bwMode="auto">
          <a:xfrm>
            <a:off x="250825" y="260350"/>
            <a:ext cx="2592388" cy="504825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/>
          <a:lstStyle/>
          <a:p>
            <a:pPr eaLnBrk="1" hangingPunct="1">
              <a:defRPr/>
            </a:pPr>
            <a:r>
              <a:rPr lang="uk-UA" dirty="0">
                <a:solidFill>
                  <a:schemeClr val="tx1"/>
                </a:solidFill>
              </a:rPr>
              <a:t>Коло вписане</a:t>
            </a:r>
            <a:endParaRPr lang="x-non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xmlns="" id="{BE354B3B-3006-429F-B0B8-34B0EB4A3F75}"/>
              </a:ext>
            </a:extLst>
          </p:cNvPr>
          <p:cNvGrpSpPr/>
          <p:nvPr/>
        </p:nvGrpSpPr>
        <p:grpSpPr>
          <a:xfrm>
            <a:off x="411973" y="987425"/>
            <a:ext cx="2413000" cy="1584325"/>
            <a:chOff x="647700" y="1844675"/>
            <a:chExt cx="2413000" cy="1584325"/>
          </a:xfrm>
          <a:gradFill>
            <a:gsLst>
              <a:gs pos="0">
                <a:schemeClr val="tx2">
                  <a:lumMod val="20000"/>
                  <a:lumOff val="80000"/>
                </a:schemeClr>
              </a:gs>
              <a:gs pos="28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22530" name="AutoShape 9">
              <a:extLst>
                <a:ext uri="{FF2B5EF4-FFF2-40B4-BE49-F238E27FC236}">
                  <a16:creationId xmlns:a16="http://schemas.microsoft.com/office/drawing/2014/main" xmlns="" id="{ACE68915-B55A-451C-8F81-AC75D2EB2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00" y="1844675"/>
              <a:ext cx="2413000" cy="1584325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ru-RU" altLang="ru-RU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531" name="Oval 5">
              <a:extLst>
                <a:ext uri="{FF2B5EF4-FFF2-40B4-BE49-F238E27FC236}">
                  <a16:creationId xmlns:a16="http://schemas.microsoft.com/office/drawing/2014/main" xmlns="" id="{50474C87-EB58-4160-9974-650B92944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600" y="2157413"/>
              <a:ext cx="914400" cy="914400"/>
            </a:xfrm>
            <a:prstGeom prst="ellipse">
              <a:avLst/>
            </a:prstGeom>
            <a:grpFill/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ru-RU" altLang="ru-RU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xmlns="" id="{86069002-B0AF-4EFA-A470-5660052BE394}"/>
              </a:ext>
            </a:extLst>
          </p:cNvPr>
          <p:cNvGrpSpPr/>
          <p:nvPr/>
        </p:nvGrpSpPr>
        <p:grpSpPr>
          <a:xfrm>
            <a:off x="3735388" y="1335413"/>
            <a:ext cx="2425700" cy="1260475"/>
            <a:chOff x="3743325" y="1881188"/>
            <a:chExt cx="2425700" cy="1260475"/>
          </a:xfrm>
          <a:gradFill>
            <a:gsLst>
              <a:gs pos="0">
                <a:schemeClr val="tx2">
                  <a:lumMod val="20000"/>
                  <a:lumOff val="80000"/>
                </a:schemeClr>
              </a:gs>
              <a:gs pos="28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22532" name="AutoShape 10">
              <a:extLst>
                <a:ext uri="{FF2B5EF4-FFF2-40B4-BE49-F238E27FC236}">
                  <a16:creationId xmlns:a16="http://schemas.microsoft.com/office/drawing/2014/main" xmlns="" id="{8CFE87C0-4FDC-48D2-9A97-E5F9F5398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3325" y="1881188"/>
              <a:ext cx="2425700" cy="1260475"/>
            </a:xfrm>
            <a:prstGeom prst="rtTriangle">
              <a:avLst/>
            </a:prstGeom>
            <a:grpFill/>
            <a:ln w="2857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ru-RU" altLang="ru-RU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533" name="Oval 7">
              <a:extLst>
                <a:ext uri="{FF2B5EF4-FFF2-40B4-BE49-F238E27FC236}">
                  <a16:creationId xmlns:a16="http://schemas.microsoft.com/office/drawing/2014/main" xmlns="" id="{E5B01DFD-3376-4587-99F7-B06611919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3325" y="2148637"/>
              <a:ext cx="908620" cy="970801"/>
            </a:xfrm>
            <a:prstGeom prst="ellipse">
              <a:avLst/>
            </a:prstGeom>
            <a:grpFill/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ru-RU" altLang="ru-RU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534" name="AutoShape 11">
            <a:extLst>
              <a:ext uri="{FF2B5EF4-FFF2-40B4-BE49-F238E27FC236}">
                <a16:creationId xmlns:a16="http://schemas.microsoft.com/office/drawing/2014/main" xmlns="" id="{1A9B3191-73F4-4AE2-AA2B-279F798DC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6388" y="881063"/>
            <a:ext cx="2209800" cy="1620837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28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rgbClr val="7030A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ru-RU" alt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35" name="Oval 8">
            <a:extLst>
              <a:ext uri="{FF2B5EF4-FFF2-40B4-BE49-F238E27FC236}">
                <a16:creationId xmlns:a16="http://schemas.microsoft.com/office/drawing/2014/main" xmlns="" id="{956C8445-F0BE-441A-938D-97FD6907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3988" y="1858963"/>
            <a:ext cx="628650" cy="642937"/>
          </a:xfrm>
          <a:prstGeom prst="ellipse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28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rgbClr val="00B05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ru-RU" alt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xmlns="" id="{314E8D66-58DA-49F8-A800-B05B2C27ED80}"/>
              </a:ext>
            </a:extLst>
          </p:cNvPr>
          <p:cNvGrpSpPr>
            <a:grpSpLocks/>
          </p:cNvGrpSpPr>
          <p:nvPr/>
        </p:nvGrpSpPr>
        <p:grpSpPr bwMode="auto">
          <a:xfrm>
            <a:off x="655638" y="3457575"/>
            <a:ext cx="2736850" cy="1295400"/>
            <a:chOff x="655646" y="3457623"/>
            <a:chExt cx="2736858" cy="1295400"/>
          </a:xfrm>
        </p:grpSpPr>
        <p:sp>
          <p:nvSpPr>
            <p:cNvPr id="22536" name="Oval 12">
              <a:extLst>
                <a:ext uri="{FF2B5EF4-FFF2-40B4-BE49-F238E27FC236}">
                  <a16:creationId xmlns:a16="http://schemas.microsoft.com/office/drawing/2014/main" xmlns="" id="{8EB45B19-3322-4046-955E-6BC977237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101" y="3543348"/>
              <a:ext cx="914403" cy="914400"/>
            </a:xfrm>
            <a:prstGeom prst="ellipse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28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ru-RU" altLang="ru-RU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537" name="AutoShape 13">
              <a:extLst>
                <a:ext uri="{FF2B5EF4-FFF2-40B4-BE49-F238E27FC236}">
                  <a16:creationId xmlns:a16="http://schemas.microsoft.com/office/drawing/2014/main" xmlns="" id="{0F415F3B-F113-49A7-BFF1-5421CB1D2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646" y="3457623"/>
              <a:ext cx="2316169" cy="12954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28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857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ru-RU" altLang="ru-RU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538" name="Text Box 18">
            <a:extLst>
              <a:ext uri="{FF2B5EF4-FFF2-40B4-BE49-F238E27FC236}">
                <a16:creationId xmlns:a16="http://schemas.microsoft.com/office/drawing/2014/main" xmlns="" id="{FFD8F7E8-1070-4DCB-9E91-D40B1CECE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188913"/>
            <a:ext cx="8472488" cy="523875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28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uk-UA" altLang="ru-RU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На якому рисунку коло вписане в трикутник</a:t>
            </a:r>
            <a:r>
              <a:rPr lang="ru-RU" altLang="ru-RU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2539" name="Text Box 19">
            <a:extLst>
              <a:ext uri="{FF2B5EF4-FFF2-40B4-BE49-F238E27FC236}">
                <a16:creationId xmlns:a16="http://schemas.microsoft.com/office/drawing/2014/main" xmlns="" id="{709741AE-A280-42CB-8B2C-AB0DE1944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950913"/>
            <a:ext cx="312737" cy="369887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28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540" name="Text Box 21">
            <a:extLst>
              <a:ext uri="{FF2B5EF4-FFF2-40B4-BE49-F238E27FC236}">
                <a16:creationId xmlns:a16="http://schemas.microsoft.com/office/drawing/2014/main" xmlns="" id="{D2D672EF-7544-4B7E-B500-6A2E4E6C2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0" y="930275"/>
            <a:ext cx="312738" cy="369888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28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ru-RU" altLang="ru-RU" sz="24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2541" name="Text Box 22">
            <a:extLst>
              <a:ext uri="{FF2B5EF4-FFF2-40B4-BE49-F238E27FC236}">
                <a16:creationId xmlns:a16="http://schemas.microsoft.com/office/drawing/2014/main" xmlns="" id="{8D93D0E6-B845-47B6-BDDF-72985DD1B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789363"/>
            <a:ext cx="312737" cy="369887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28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xmlns="" id="{9C75B948-EBF2-42D9-A7D9-8BEC13947FF2}"/>
              </a:ext>
            </a:extLst>
          </p:cNvPr>
          <p:cNvGrpSpPr/>
          <p:nvPr/>
        </p:nvGrpSpPr>
        <p:grpSpPr>
          <a:xfrm>
            <a:off x="5306814" y="3345254"/>
            <a:ext cx="2700734" cy="1705377"/>
            <a:chOff x="5327650" y="3500438"/>
            <a:chExt cx="3001963" cy="1620837"/>
          </a:xfrm>
          <a:gradFill>
            <a:gsLst>
              <a:gs pos="0">
                <a:schemeClr val="tx2">
                  <a:lumMod val="20000"/>
                  <a:lumOff val="80000"/>
                </a:schemeClr>
              </a:gs>
              <a:gs pos="28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22542" name="AutoShape 24">
              <a:extLst>
                <a:ext uri="{FF2B5EF4-FFF2-40B4-BE49-F238E27FC236}">
                  <a16:creationId xmlns:a16="http://schemas.microsoft.com/office/drawing/2014/main" xmlns="" id="{E6D808EB-16C5-44B0-8DF0-C461C9842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7650" y="3500438"/>
              <a:ext cx="3001963" cy="1620837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ru-RU" altLang="ru-RU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543" name="Oval 25">
              <a:extLst>
                <a:ext uri="{FF2B5EF4-FFF2-40B4-BE49-F238E27FC236}">
                  <a16:creationId xmlns:a16="http://schemas.microsoft.com/office/drawing/2014/main" xmlns="" id="{EDE99A34-EB9B-4287-9F8C-360858203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3306" y="3900777"/>
              <a:ext cx="1444330" cy="1220498"/>
            </a:xfrm>
            <a:prstGeom prst="ellipse">
              <a:avLst/>
            </a:prstGeom>
            <a:grpFill/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ru-RU" altLang="ru-RU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545" name="TextBox 24">
            <a:extLst>
              <a:ext uri="{FF2B5EF4-FFF2-40B4-BE49-F238E27FC236}">
                <a16:creationId xmlns:a16="http://schemas.microsoft.com/office/drawing/2014/main" xmlns="" id="{88325FAC-AF0E-43A8-AA16-A8D076E79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6913" y="993775"/>
            <a:ext cx="312737" cy="369888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28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2546" name="TextBox 25">
            <a:extLst>
              <a:ext uri="{FF2B5EF4-FFF2-40B4-BE49-F238E27FC236}">
                <a16:creationId xmlns:a16="http://schemas.microsoft.com/office/drawing/2014/main" xmlns="" id="{5E6174FC-EC78-4A69-B740-7F944929D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913" y="3357563"/>
            <a:ext cx="312737" cy="369887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28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>
            <a:extLst>
              <a:ext uri="{FF2B5EF4-FFF2-40B4-BE49-F238E27FC236}">
                <a16:creationId xmlns:a16="http://schemas.microsoft.com/office/drawing/2014/main" xmlns="" id="{EF4F4D6D-671C-4CE8-89D5-5D67ECCD2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4794250"/>
            <a:ext cx="8358187" cy="8302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Зауваження. В  трикутник можна вписати коло,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і тільки одне.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2758B9A8-FB46-4124-A103-EF500DECDB63}"/>
              </a:ext>
            </a:extLst>
          </p:cNvPr>
          <p:cNvSpPr txBox="1"/>
          <p:nvPr/>
        </p:nvSpPr>
        <p:spPr>
          <a:xfrm>
            <a:off x="0" y="928670"/>
            <a:ext cx="8786842" cy="523220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28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uk-UA" sz="2800" dirty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</a:rPr>
              <a:t>В будь-який трикутник можна вписати коло.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B62FDC71-B1C6-470C-80B0-09ED997CA8F2}"/>
              </a:ext>
            </a:extLst>
          </p:cNvPr>
          <p:cNvSpPr txBox="1"/>
          <p:nvPr/>
        </p:nvSpPr>
        <p:spPr>
          <a:xfrm>
            <a:off x="142844" y="285728"/>
            <a:ext cx="2215671" cy="646331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28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ru-RU" sz="36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Теорема</a:t>
            </a:r>
          </a:p>
        </p:txBody>
      </p:sp>
      <p:grpSp>
        <p:nvGrpSpPr>
          <p:cNvPr id="23557" name="Группа 7">
            <a:extLst>
              <a:ext uri="{FF2B5EF4-FFF2-40B4-BE49-F238E27FC236}">
                <a16:creationId xmlns:a16="http://schemas.microsoft.com/office/drawing/2014/main" xmlns="" id="{408AD944-A6DC-4283-BF16-2150BC1EED84}"/>
              </a:ext>
            </a:extLst>
          </p:cNvPr>
          <p:cNvGrpSpPr>
            <a:grpSpLocks/>
          </p:cNvGrpSpPr>
          <p:nvPr/>
        </p:nvGrpSpPr>
        <p:grpSpPr bwMode="auto">
          <a:xfrm>
            <a:off x="766763" y="1341438"/>
            <a:ext cx="3876675" cy="2447925"/>
            <a:chOff x="766042" y="1340768"/>
            <a:chExt cx="3877965" cy="2448272"/>
          </a:xfrm>
        </p:grpSpPr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xmlns="" id="{B8C3037D-A015-4506-94CD-DCF7A408211A}"/>
                </a:ext>
              </a:extLst>
            </p:cNvPr>
            <p:cNvGrpSpPr/>
            <p:nvPr/>
          </p:nvGrpSpPr>
          <p:grpSpPr>
            <a:xfrm>
              <a:off x="766042" y="1340768"/>
              <a:ext cx="3877965" cy="2448272"/>
              <a:chOff x="899592" y="1246875"/>
              <a:chExt cx="3600400" cy="2254133"/>
            </a:xfr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28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grpSpPr>
          <p:sp>
            <p:nvSpPr>
              <p:cNvPr id="26629" name="Text Box 53">
                <a:extLst>
                  <a:ext uri="{FF2B5EF4-FFF2-40B4-BE49-F238E27FC236}">
                    <a16:creationId xmlns:a16="http://schemas.microsoft.com/office/drawing/2014/main" xmlns="" id="{CC988489-49F2-485E-BF5C-77C671AF76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7496" y="2411443"/>
                <a:ext cx="363537" cy="36671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ru-RU" alt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О</a:t>
                </a:r>
              </a:p>
            </p:txBody>
          </p:sp>
          <p:grpSp>
            <p:nvGrpSpPr>
              <p:cNvPr id="6" name="Группа 5">
                <a:extLst>
                  <a:ext uri="{FF2B5EF4-FFF2-40B4-BE49-F238E27FC236}">
                    <a16:creationId xmlns:a16="http://schemas.microsoft.com/office/drawing/2014/main" xmlns="" id="{D62DCE5D-5178-40C4-8279-9DCD0E295ED6}"/>
                  </a:ext>
                </a:extLst>
              </p:cNvPr>
              <p:cNvGrpSpPr/>
              <p:nvPr/>
            </p:nvGrpSpPr>
            <p:grpSpPr>
              <a:xfrm>
                <a:off x="899592" y="1246875"/>
                <a:ext cx="3600400" cy="2254133"/>
                <a:chOff x="827088" y="1233488"/>
                <a:chExt cx="3097212" cy="1857375"/>
              </a:xfrm>
              <a:grpFill/>
            </p:grpSpPr>
            <p:grpSp>
              <p:nvGrpSpPr>
                <p:cNvPr id="4" name="Группа 3">
                  <a:extLst>
                    <a:ext uri="{FF2B5EF4-FFF2-40B4-BE49-F238E27FC236}">
                      <a16:creationId xmlns:a16="http://schemas.microsoft.com/office/drawing/2014/main" xmlns="" id="{03CEC4BB-5BE6-401A-BBC2-F2C4169B4BF4}"/>
                    </a:ext>
                  </a:extLst>
                </p:cNvPr>
                <p:cNvGrpSpPr/>
                <p:nvPr/>
              </p:nvGrpSpPr>
              <p:grpSpPr>
                <a:xfrm>
                  <a:off x="863600" y="1233488"/>
                  <a:ext cx="3060700" cy="1857375"/>
                  <a:chOff x="863600" y="1233488"/>
                  <a:chExt cx="3060700" cy="1857375"/>
                </a:xfrm>
                <a:grpFill/>
              </p:grpSpPr>
              <p:grpSp>
                <p:nvGrpSpPr>
                  <p:cNvPr id="2" name="Group 71">
                    <a:extLst>
                      <a:ext uri="{FF2B5EF4-FFF2-40B4-BE49-F238E27FC236}">
                        <a16:creationId xmlns:a16="http://schemas.microsoft.com/office/drawing/2014/main" xmlns="" id="{1ECB23A4-B8A4-457A-9357-D7CA4354FB9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63600" y="1233488"/>
                    <a:ext cx="3060700" cy="1857375"/>
                    <a:chOff x="567" y="777"/>
                    <a:chExt cx="1928" cy="1170"/>
                  </a:xfrm>
                  <a:grpFill/>
                </p:grpSpPr>
                <p:sp>
                  <p:nvSpPr>
                    <p:cNvPr id="9264" name="AutoShape 48">
                      <a:extLst>
                        <a:ext uri="{FF2B5EF4-FFF2-40B4-BE49-F238E27FC236}">
                          <a16:creationId xmlns:a16="http://schemas.microsoft.com/office/drawing/2014/main" xmlns="" id="{B028AF3E-E3BD-4425-A2DF-ABB3172A140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16" y="913"/>
                      <a:ext cx="1528" cy="794"/>
                    </a:xfrm>
                    <a:prstGeom prst="rtTriangle">
                      <a:avLst/>
                    </a:prstGeom>
                    <a:grp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eaLnBrk="1" hangingPunct="1"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9266" name="Text Box 50">
                      <a:extLst>
                        <a:ext uri="{FF2B5EF4-FFF2-40B4-BE49-F238E27FC236}">
                          <a16:creationId xmlns:a16="http://schemas.microsoft.com/office/drawing/2014/main" xmlns="" id="{EBC381BC-F4A6-4848-AA5F-E662C69B17E4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90" y="1661"/>
                      <a:ext cx="214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 eaLnBrk="1" hangingPunct="1">
                        <a:defRPr/>
                      </a:pPr>
                      <a:r>
                        <a:rPr lang="ru-RU" dirty="0"/>
                        <a:t>А</a:t>
                      </a:r>
                    </a:p>
                  </p:txBody>
                </p:sp>
                <p:sp>
                  <p:nvSpPr>
                    <p:cNvPr id="9267" name="Text Box 51">
                      <a:extLst>
                        <a:ext uri="{FF2B5EF4-FFF2-40B4-BE49-F238E27FC236}">
                          <a16:creationId xmlns:a16="http://schemas.microsoft.com/office/drawing/2014/main" xmlns="" id="{AD515924-FA86-43C5-9DB9-05F028F4347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67" y="777"/>
                      <a:ext cx="215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 eaLnBrk="1" hangingPunct="1">
                        <a:defRPr/>
                      </a:pPr>
                      <a:r>
                        <a:rPr lang="ru-RU"/>
                        <a:t>В</a:t>
                      </a:r>
                    </a:p>
                  </p:txBody>
                </p:sp>
                <p:sp>
                  <p:nvSpPr>
                    <p:cNvPr id="9268" name="Text Box 52">
                      <a:extLst>
                        <a:ext uri="{FF2B5EF4-FFF2-40B4-BE49-F238E27FC236}">
                          <a16:creationId xmlns:a16="http://schemas.microsoft.com/office/drawing/2014/main" xmlns="" id="{28B94897-C65B-4426-8CB8-023532D0659D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78" y="1716"/>
                      <a:ext cx="217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 eaLnBrk="1" hangingPunct="1">
                        <a:defRPr/>
                      </a:pPr>
                      <a:r>
                        <a:rPr lang="ru-RU" dirty="0"/>
                        <a:t>С</a:t>
                      </a:r>
                    </a:p>
                  </p:txBody>
                </p:sp>
              </p:grpSp>
              <p:grpSp>
                <p:nvGrpSpPr>
                  <p:cNvPr id="3" name="Group 72">
                    <a:extLst>
                      <a:ext uri="{FF2B5EF4-FFF2-40B4-BE49-F238E27FC236}">
                        <a16:creationId xmlns:a16="http://schemas.microsoft.com/office/drawing/2014/main" xmlns="" id="{962480BC-3900-4C21-AB48-3669B40E0EB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58888" y="1773238"/>
                    <a:ext cx="914400" cy="914400"/>
                    <a:chOff x="817" y="1117"/>
                    <a:chExt cx="576" cy="576"/>
                  </a:xfrm>
                  <a:grpFill/>
                </p:grpSpPr>
                <p:sp>
                  <p:nvSpPr>
                    <p:cNvPr id="9265" name="Oval 49">
                      <a:extLst>
                        <a:ext uri="{FF2B5EF4-FFF2-40B4-BE49-F238E27FC236}">
                          <a16:creationId xmlns:a16="http://schemas.microsoft.com/office/drawing/2014/main" xmlns="" id="{2862F1AD-7E21-459A-A086-D11DF5B84B8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17" y="1117"/>
                      <a:ext cx="576" cy="576"/>
                    </a:xfrm>
                    <a:prstGeom prst="ellipse">
                      <a:avLst/>
                    </a:prstGeom>
                    <a:grpFill/>
                    <a:ln w="28575">
                      <a:solidFill>
                        <a:srgbClr val="C00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eaLnBrk="1" hangingPunct="1">
                        <a:defRPr/>
                      </a:pPr>
                      <a:endParaRPr lang="ru-RU"/>
                    </a:p>
                  </p:txBody>
                </p:sp>
                <p:sp>
                  <p:nvSpPr>
                    <p:cNvPr id="9271" name="Oval 55">
                      <a:extLst>
                        <a:ext uri="{FF2B5EF4-FFF2-40B4-BE49-F238E27FC236}">
                          <a16:creationId xmlns:a16="http://schemas.microsoft.com/office/drawing/2014/main" xmlns="" id="{4C611908-D767-43DD-BE53-05AAE7D3192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89" y="1375"/>
                      <a:ext cx="45" cy="46"/>
                    </a:xfrm>
                    <a:prstGeom prst="ellipse">
                      <a:avLst/>
                    </a:prstGeom>
                    <a:grpFill/>
                    <a:ln w="9525">
                      <a:solidFill>
                        <a:srgbClr val="C00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eaLnBrk="1" hangingPunct="1">
                        <a:defRPr/>
                      </a:pPr>
                      <a:endParaRPr lang="ru-RU"/>
                    </a:p>
                  </p:txBody>
                </p:sp>
              </p:grpSp>
            </p:grpSp>
            <p:sp>
              <p:nvSpPr>
                <p:cNvPr id="26630" name="Text Box 23">
                  <a:extLst>
                    <a:ext uri="{FF2B5EF4-FFF2-40B4-BE49-F238E27FC236}">
                      <a16:creationId xmlns:a16="http://schemas.microsoft.com/office/drawing/2014/main" xmlns="" id="{F06A9CF2-3E39-445D-A632-9096FCE51C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27088" y="1824038"/>
                  <a:ext cx="441325" cy="3667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anose="05000000000000000000" pitchFamily="2" charset="2"/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anose="05000000000000000000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ru-RU" altLang="ru-RU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С</a:t>
                  </a:r>
                  <a:r>
                    <a:rPr lang="ru-RU" altLang="ru-RU" sz="2400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26631" name="Text Box 63">
                  <a:extLst>
                    <a:ext uri="{FF2B5EF4-FFF2-40B4-BE49-F238E27FC236}">
                      <a16:creationId xmlns:a16="http://schemas.microsoft.com/office/drawing/2014/main" xmlns="" id="{7299CAD2-7AD7-44A8-B724-6233BB89103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85975" y="1571625"/>
                  <a:ext cx="436563" cy="36671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anose="05000000000000000000" pitchFamily="2" charset="2"/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anose="05000000000000000000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ru-RU" altLang="ru-RU" sz="2400">
                      <a:latin typeface="Arial" panose="020B0604020202020204" pitchFamily="34" charset="0"/>
                      <a:cs typeface="Arial" panose="020B0604020202020204" pitchFamily="34" charset="0"/>
                    </a:rPr>
                    <a:t>А</a:t>
                  </a:r>
                  <a:r>
                    <a:rPr lang="ru-RU" altLang="ru-RU" sz="2400" baseline="-25000"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26632" name="Text Box 64">
                  <a:extLst>
                    <a:ext uri="{FF2B5EF4-FFF2-40B4-BE49-F238E27FC236}">
                      <a16:creationId xmlns:a16="http://schemas.microsoft.com/office/drawing/2014/main" xmlns="" id="{D0292CA9-9F4B-4D21-B6CB-9FE8B05C492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22463" y="2703513"/>
                  <a:ext cx="438150" cy="3667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anose="05000000000000000000" pitchFamily="2" charset="2"/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95000"/>
                    <a:buFont typeface="Wingdings" panose="05000000000000000000" pitchFamily="2" charset="2"/>
                    <a:buChar char="w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  <a:defRPr/>
                  </a:pPr>
                  <a:r>
                    <a:rPr lang="ru-RU" altLang="ru-RU" sz="2400">
                      <a:latin typeface="Arial" panose="020B0604020202020204" pitchFamily="34" charset="0"/>
                      <a:cs typeface="Arial" panose="020B0604020202020204" pitchFamily="34" charset="0"/>
                    </a:rPr>
                    <a:t>В</a:t>
                  </a:r>
                  <a:r>
                    <a:rPr lang="ru-RU" altLang="ru-RU" sz="2400" baseline="-25000"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</a:p>
              </p:txBody>
            </p:sp>
            <p:grpSp>
              <p:nvGrpSpPr>
                <p:cNvPr id="5" name="Группа 4">
                  <a:extLst>
                    <a:ext uri="{FF2B5EF4-FFF2-40B4-BE49-F238E27FC236}">
                      <a16:creationId xmlns:a16="http://schemas.microsoft.com/office/drawing/2014/main" xmlns="" id="{9D08952A-1C03-439D-B225-0B897CB5F6B9}"/>
                    </a:ext>
                  </a:extLst>
                </p:cNvPr>
                <p:cNvGrpSpPr/>
                <p:nvPr/>
              </p:nvGrpSpPr>
              <p:grpSpPr>
                <a:xfrm>
                  <a:off x="1258887" y="1449388"/>
                  <a:ext cx="2376486" cy="1258887"/>
                  <a:chOff x="1258887" y="1449388"/>
                  <a:chExt cx="2376486" cy="1258887"/>
                </a:xfrm>
                <a:grpFill/>
              </p:grpSpPr>
              <p:sp>
                <p:nvSpPr>
                  <p:cNvPr id="26633" name="Line 76">
                    <a:extLst>
                      <a:ext uri="{FF2B5EF4-FFF2-40B4-BE49-F238E27FC236}">
                        <a16:creationId xmlns:a16="http://schemas.microsoft.com/office/drawing/2014/main" xmlns="" id="{4C6B11F5-CEE7-4B55-B584-115D589A9C9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295400" y="1858963"/>
                    <a:ext cx="792163" cy="828675"/>
                  </a:xfrm>
                  <a:prstGeom prst="line">
                    <a:avLst/>
                  </a:prstGeom>
                  <a:grp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x-none"/>
                  </a:p>
                </p:txBody>
              </p:sp>
              <p:sp>
                <p:nvSpPr>
                  <p:cNvPr id="26634" name="Line 77">
                    <a:extLst>
                      <a:ext uri="{FF2B5EF4-FFF2-40B4-BE49-F238E27FC236}">
                        <a16:creationId xmlns:a16="http://schemas.microsoft.com/office/drawing/2014/main" xmlns="" id="{5E4D54DC-4CCD-4CF7-BC1A-A246E79049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58888" y="1449388"/>
                    <a:ext cx="684212" cy="1223962"/>
                  </a:xfrm>
                  <a:prstGeom prst="line">
                    <a:avLst/>
                  </a:prstGeom>
                  <a:grp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x-none"/>
                  </a:p>
                </p:txBody>
              </p:sp>
              <p:sp>
                <p:nvSpPr>
                  <p:cNvPr id="26635" name="Line 78">
                    <a:extLst>
                      <a:ext uri="{FF2B5EF4-FFF2-40B4-BE49-F238E27FC236}">
                        <a16:creationId xmlns:a16="http://schemas.microsoft.com/office/drawing/2014/main" xmlns="" id="{86891A38-A1A1-46F1-A124-D96A3C02CD1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258887" y="2126404"/>
                    <a:ext cx="2376486" cy="581871"/>
                  </a:xfrm>
                  <a:prstGeom prst="line">
                    <a:avLst/>
                  </a:prstGeom>
                  <a:grp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x-none" dirty="0"/>
                  </a:p>
                </p:txBody>
              </p:sp>
            </p:grpSp>
          </p:grpSp>
        </p:grpSp>
        <p:sp>
          <p:nvSpPr>
            <p:cNvPr id="23559" name="Text Box 52">
              <a:extLst>
                <a:ext uri="{FF2B5EF4-FFF2-40B4-BE49-F238E27FC236}">
                  <a16:creationId xmlns:a16="http://schemas.microsoft.com/office/drawing/2014/main" xmlns="" id="{489B0402-4E1A-4853-9AB6-08DB0BA26A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5431" y="2368039"/>
              <a:ext cx="40267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x-none" sz="2400"/>
                <a:t>О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Прямоугольник 1">
            <a:extLst>
              <a:ext uri="{FF2B5EF4-FFF2-40B4-BE49-F238E27FC236}">
                <a16:creationId xmlns:a16="http://schemas.microsoft.com/office/drawing/2014/main" xmlns="" id="{1729BD69-0A18-4397-8AFA-585C63CEB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76250"/>
            <a:ext cx="2232025" cy="571500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28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uk-UA" altLang="ru-RU" sz="2400" b="1">
                <a:solidFill>
                  <a:srgbClr val="FF0000"/>
                </a:solidFill>
              </a:rPr>
              <a:t>Наслідок 1. </a:t>
            </a:r>
          </a:p>
        </p:txBody>
      </p:sp>
      <p:pic>
        <p:nvPicPr>
          <p:cNvPr id="27651" name="Picture 6" descr="Формулы для радиуса  окружности вписанной в треугольник">
            <a:extLst>
              <a:ext uri="{FF2B5EF4-FFF2-40B4-BE49-F238E27FC236}">
                <a16:creationId xmlns:a16="http://schemas.microsoft.com/office/drawing/2014/main" xmlns="" id="{A5BC3B67-5420-4C15-85B7-0BEFE1806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32138" y="2349500"/>
            <a:ext cx="4281487" cy="4281488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28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D8A3A66-B259-4B68-B5F6-361EEC5F190C}"/>
              </a:ext>
            </a:extLst>
          </p:cNvPr>
          <p:cNvSpPr txBox="1"/>
          <p:nvPr/>
        </p:nvSpPr>
        <p:spPr>
          <a:xfrm>
            <a:off x="3000375" y="346075"/>
            <a:ext cx="6049963" cy="831850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28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spAutoFit/>
          </a:bodyPr>
          <a:lstStyle/>
          <a:p>
            <a:pPr>
              <a:defRPr/>
            </a:pPr>
            <a:r>
              <a:rPr lang="uk-UA" altLang="ru-RU" b="1" dirty="0">
                <a:solidFill>
                  <a:schemeClr val="accent4">
                    <a:lumMod val="75000"/>
                  </a:schemeClr>
                </a:solidFill>
              </a:rPr>
              <a:t>Бісектриси кутів трикутника перетинаються в одній точці.</a:t>
            </a:r>
          </a:p>
        </p:txBody>
      </p:sp>
      <p:sp>
        <p:nvSpPr>
          <p:cNvPr id="6" name="Прямоугольник 1">
            <a:extLst>
              <a:ext uri="{FF2B5EF4-FFF2-40B4-BE49-F238E27FC236}">
                <a16:creationId xmlns:a16="http://schemas.microsoft.com/office/drawing/2014/main" xmlns="" id="{8CBB227B-DB0B-465E-982E-7E076FA76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412875"/>
            <a:ext cx="2232025" cy="571500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28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uk-UA" altLang="ru-RU" sz="2400" b="1" dirty="0">
                <a:solidFill>
                  <a:srgbClr val="FF0000"/>
                </a:solidFill>
              </a:rPr>
              <a:t>Наслідок 2.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15035E0-0B66-47C8-A60E-1FCCC4677426}"/>
              </a:ext>
            </a:extLst>
          </p:cNvPr>
          <p:cNvSpPr txBox="1"/>
          <p:nvPr/>
        </p:nvSpPr>
        <p:spPr>
          <a:xfrm>
            <a:off x="2989263" y="1397000"/>
            <a:ext cx="6048375" cy="830263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28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spAutoFit/>
          </a:bodyPr>
          <a:lstStyle/>
          <a:p>
            <a:pPr>
              <a:defRPr/>
            </a:pPr>
            <a:r>
              <a:rPr lang="uk-UA" altLang="ru-RU" b="1" dirty="0">
                <a:solidFill>
                  <a:schemeClr val="accent4">
                    <a:lumMod val="75000"/>
                  </a:schemeClr>
                </a:solidFill>
              </a:rPr>
              <a:t>Центр кола, вписаного в трикутник, - це точка перетину його бісектрис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Формулы для радиуса  окружности вписанной в треугольник">
            <a:extLst>
              <a:ext uri="{FF2B5EF4-FFF2-40B4-BE49-F238E27FC236}">
                <a16:creationId xmlns:a16="http://schemas.microsoft.com/office/drawing/2014/main" xmlns="" id="{F032A71C-BA36-4132-942A-BFF25321F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4192" y="601191"/>
            <a:ext cx="5655616" cy="5655617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28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B1D7849-8381-4485-BB94-12F93BDFC2E6}"/>
              </a:ext>
            </a:extLst>
          </p:cNvPr>
          <p:cNvSpPr txBox="1"/>
          <p:nvPr/>
        </p:nvSpPr>
        <p:spPr>
          <a:xfrm>
            <a:off x="3347864" y="3140968"/>
            <a:ext cx="648072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uk-UA" sz="2800" b="1" i="1" dirty="0"/>
              <a:t>К</a:t>
            </a:r>
            <a:endParaRPr lang="x-none" sz="2800" b="1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05A361-C209-4265-9A52-E4D3EF8FAD23}"/>
              </a:ext>
            </a:extLst>
          </p:cNvPr>
          <p:cNvSpPr txBox="1"/>
          <p:nvPr/>
        </p:nvSpPr>
        <p:spPr>
          <a:xfrm>
            <a:off x="6444208" y="3167389"/>
            <a:ext cx="648072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uk-UA" sz="2800" b="1" i="1" dirty="0"/>
              <a:t>Р</a:t>
            </a:r>
            <a:endParaRPr lang="x-none" sz="2800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1AB42A6-BC31-4409-A2B9-DEDEEDB77E53}"/>
              </a:ext>
            </a:extLst>
          </p:cNvPr>
          <p:cNvSpPr txBox="1"/>
          <p:nvPr/>
        </p:nvSpPr>
        <p:spPr>
          <a:xfrm>
            <a:off x="4427984" y="5373216"/>
            <a:ext cx="648072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uk-UA" sz="2800" b="1" i="1" dirty="0"/>
              <a:t>Т</a:t>
            </a:r>
            <a:endParaRPr lang="x-none" sz="2800" b="1" i="1" dirty="0"/>
          </a:p>
        </p:txBody>
      </p:sp>
    </p:spTree>
    <p:extLst>
      <p:ext uri="{BB962C8B-B14F-4D97-AF65-F5344CB8AC3E}">
        <p14:creationId xmlns:p14="http://schemas.microsoft.com/office/powerpoint/2010/main" val="36954019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8F513B86-9970-4C04-9C9B-4FA096E073C0}"/>
              </a:ext>
            </a:extLst>
          </p:cNvPr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3557" y="1865318"/>
            <a:ext cx="2354809" cy="344139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xmlns="" id="{57304A5D-8BB7-4E34-9D3C-064A38A17072}"/>
              </a:ext>
            </a:extLst>
          </p:cNvPr>
          <p:cNvSpPr/>
          <p:nvPr/>
        </p:nvSpPr>
        <p:spPr>
          <a:xfrm>
            <a:off x="1736661" y="323066"/>
            <a:ext cx="6883782" cy="10897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1800" b="1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У </a:t>
            </a:r>
            <a:r>
              <a:rPr lang="uk-UA" sz="1800" b="1" i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∆</a:t>
            </a:r>
            <a:r>
              <a:rPr lang="uk-UA" sz="1800" b="1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АВС вписане коло із центром І. Знайдіть кути трикутника АВС, якщо </a:t>
            </a:r>
            <a:r>
              <a:rPr lang="x-none" sz="1800" b="1" i="1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∠</a:t>
            </a:r>
            <a:r>
              <a:rPr lang="uk-UA" sz="1800" b="1" i="1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ІВК=35</a:t>
            </a:r>
            <a:r>
              <a:rPr lang="uk-UA" sz="1800" b="1" i="1" baseline="3000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0</a:t>
            </a:r>
            <a:r>
              <a:rPr lang="uk-UA" sz="1800" b="1" i="1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, </a:t>
            </a:r>
            <a:r>
              <a:rPr lang="x-none" sz="1800" b="1" i="1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∠</a:t>
            </a:r>
            <a:r>
              <a:rPr lang="uk-UA" sz="1800" b="1" i="1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МСІ=25</a:t>
            </a:r>
            <a:r>
              <a:rPr lang="uk-UA" sz="1800" b="1" i="1" baseline="3000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0</a:t>
            </a:r>
            <a:endParaRPr lang="x-none" sz="18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Стрелка: пятиугольник 3">
            <a:extLst>
              <a:ext uri="{FF2B5EF4-FFF2-40B4-BE49-F238E27FC236}">
                <a16:creationId xmlns:a16="http://schemas.microsoft.com/office/drawing/2014/main" xmlns="" id="{8AF1E86C-9BD8-4F8D-B980-1C74FCB94BAE}"/>
              </a:ext>
            </a:extLst>
          </p:cNvPr>
          <p:cNvSpPr/>
          <p:nvPr/>
        </p:nvSpPr>
        <p:spPr>
          <a:xfrm>
            <a:off x="899592" y="404664"/>
            <a:ext cx="801370" cy="343535"/>
          </a:xfrm>
          <a:prstGeom prst="homePlate">
            <a:avLst/>
          </a:prstGeom>
          <a:solidFill>
            <a:schemeClr val="accent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uk-UA" sz="2000" b="1" i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x-none" sz="20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Надпись 19">
            <a:extLst>
              <a:ext uri="{FF2B5EF4-FFF2-40B4-BE49-F238E27FC236}">
                <a16:creationId xmlns:a16="http://schemas.microsoft.com/office/drawing/2014/main" xmlns="" id="{91F85475-04E1-4439-9D55-4429F2F32250}"/>
              </a:ext>
            </a:extLst>
          </p:cNvPr>
          <p:cNvSpPr txBox="1"/>
          <p:nvPr/>
        </p:nvSpPr>
        <p:spPr>
          <a:xfrm>
            <a:off x="3036367" y="1837224"/>
            <a:ext cx="5584076" cy="2455872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20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Центр вписаного кола лежить на перетині бісектрис.</a:t>
            </a:r>
            <a:endParaRPr lang="x-non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20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Бісектриса ділить кут навпіл</a:t>
            </a:r>
            <a:endParaRPr lang="x-non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x-none" sz="2000" b="1" i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∠</a:t>
            </a:r>
            <a:r>
              <a:rPr lang="uk-UA" sz="2000" b="1" i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ІВК=</a:t>
            </a:r>
            <a:r>
              <a:rPr lang="x-none" sz="2000" b="1" i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∠</a:t>
            </a:r>
            <a:r>
              <a:rPr lang="uk-UA" sz="2000" b="1" i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ІВ</a:t>
            </a:r>
            <a:r>
              <a:rPr lang="en-US" sz="2000" b="1" i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L</a:t>
            </a:r>
            <a:r>
              <a:rPr lang="uk-UA" sz="2000" b="1" i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=35</a:t>
            </a:r>
            <a:r>
              <a:rPr lang="uk-UA" sz="2000" b="1" i="1" baseline="30000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0</a:t>
            </a:r>
            <a:r>
              <a:rPr lang="uk-UA" sz="2000" b="1" i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, </a:t>
            </a:r>
            <a:r>
              <a:rPr lang="x-none" sz="2000" b="1" i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∠</a:t>
            </a:r>
            <a:r>
              <a:rPr lang="uk-UA" sz="2000" b="1" i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В=35</a:t>
            </a:r>
            <a:r>
              <a:rPr lang="uk-UA" sz="2000" b="1" i="1" baseline="30000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0</a:t>
            </a:r>
            <a:r>
              <a:rPr lang="uk-UA" sz="2000" b="1" i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·2=70</a:t>
            </a:r>
            <a:r>
              <a:rPr lang="uk-UA" sz="2000" b="1" i="1" baseline="30000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0</a:t>
            </a:r>
            <a:endParaRPr lang="x-non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x-none" sz="2000" b="1" i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∠</a:t>
            </a:r>
            <a:r>
              <a:rPr lang="uk-UA" sz="2000" b="1" i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МСІ=</a:t>
            </a:r>
            <a:r>
              <a:rPr lang="x-none" sz="2000" b="1" i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∠</a:t>
            </a:r>
            <a:r>
              <a:rPr lang="en-US" sz="2000" b="1" i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L</a:t>
            </a:r>
            <a:r>
              <a:rPr lang="uk-UA" sz="2000" b="1" i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СІ=25</a:t>
            </a:r>
            <a:r>
              <a:rPr lang="uk-UA" sz="2000" b="1" i="1" baseline="30000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0</a:t>
            </a:r>
            <a:r>
              <a:rPr lang="uk-UA" sz="2000" b="1" i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, </a:t>
            </a:r>
            <a:r>
              <a:rPr lang="x-none" sz="2000" b="1" i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∠</a:t>
            </a:r>
            <a:r>
              <a:rPr lang="uk-UA" sz="2000" b="1" i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С=50</a:t>
            </a:r>
            <a:r>
              <a:rPr lang="uk-UA" sz="2000" b="1" i="1" baseline="30000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0</a:t>
            </a:r>
            <a:endParaRPr lang="x-non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x-none" sz="2000" b="1" i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∠</a:t>
            </a:r>
            <a:r>
              <a:rPr lang="en-US" sz="2000" b="1" i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A</a:t>
            </a:r>
            <a:r>
              <a:rPr lang="uk-UA" sz="2000" b="1" i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=</a:t>
            </a:r>
            <a:r>
              <a:rPr lang="en-US" sz="2000" b="1" i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180</a:t>
            </a:r>
            <a:r>
              <a:rPr lang="uk-UA" sz="2000" b="1" i="1" baseline="30000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0</a:t>
            </a:r>
            <a:r>
              <a:rPr lang="en-US" sz="2000" b="1" i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- (70</a:t>
            </a:r>
            <a:r>
              <a:rPr lang="en-US" sz="2000" b="1" i="1" baseline="30000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0</a:t>
            </a:r>
            <a:r>
              <a:rPr lang="en-US" sz="2000" b="1" i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+50</a:t>
            </a:r>
            <a:r>
              <a:rPr lang="en-US" sz="2000" b="1" i="1" baseline="30000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0</a:t>
            </a:r>
            <a:r>
              <a:rPr lang="en-US" sz="2000" b="1" i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)=60</a:t>
            </a:r>
            <a:r>
              <a:rPr lang="en-US" sz="2000" b="1" i="1" baseline="30000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0</a:t>
            </a:r>
            <a:endParaRPr lang="x-non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i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 </a:t>
            </a:r>
            <a:endParaRPr lang="x-non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x-non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x-non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940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трелка: пятиугольник 1">
            <a:extLst>
              <a:ext uri="{FF2B5EF4-FFF2-40B4-BE49-F238E27FC236}">
                <a16:creationId xmlns:a16="http://schemas.microsoft.com/office/drawing/2014/main" xmlns="" id="{4331726A-345F-41D3-9F83-C6AFC1D8C030}"/>
              </a:ext>
            </a:extLst>
          </p:cNvPr>
          <p:cNvSpPr/>
          <p:nvPr/>
        </p:nvSpPr>
        <p:spPr>
          <a:xfrm>
            <a:off x="827584" y="332656"/>
            <a:ext cx="801370" cy="343535"/>
          </a:xfrm>
          <a:prstGeom prst="homePlate">
            <a:avLst/>
          </a:prstGeom>
          <a:solidFill>
            <a:schemeClr val="accent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uk-UA" sz="2000" b="1" i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x-none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xmlns="" id="{A704E608-FF2C-4223-B1EA-5297942CCA4F}"/>
              </a:ext>
            </a:extLst>
          </p:cNvPr>
          <p:cNvGrpSpPr/>
          <p:nvPr/>
        </p:nvGrpSpPr>
        <p:grpSpPr>
          <a:xfrm>
            <a:off x="467544" y="1489075"/>
            <a:ext cx="2448272" cy="2515989"/>
            <a:chOff x="0" y="0"/>
            <a:chExt cx="1996440" cy="1940119"/>
          </a:xfrm>
        </p:grpSpPr>
        <p:pic>
          <p:nvPicPr>
            <p:cNvPr id="6" name="Рисунок 5" descr="Коло вписане в трикутник | Трикутники | Планіметрія | Геометрія ...">
              <a:extLst>
                <a:ext uri="{FF2B5EF4-FFF2-40B4-BE49-F238E27FC236}">
                  <a16:creationId xmlns:a16="http://schemas.microsoft.com/office/drawing/2014/main" xmlns="" id="{3154D017-D1F3-4041-ABBA-BFBC57E71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96440" cy="19164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Надпись 25">
              <a:extLst>
                <a:ext uri="{FF2B5EF4-FFF2-40B4-BE49-F238E27FC236}">
                  <a16:creationId xmlns:a16="http://schemas.microsoft.com/office/drawing/2014/main" xmlns="" id="{9DD32C40-9B30-487D-B677-4CE8A051AD05}"/>
                </a:ext>
              </a:extLst>
            </p:cNvPr>
            <p:cNvSpPr txBox="1"/>
            <p:nvPr/>
          </p:nvSpPr>
          <p:spPr>
            <a:xfrm>
              <a:off x="1144987" y="1637969"/>
              <a:ext cx="540385" cy="3021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uk-UA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 см</a:t>
              </a:r>
              <a:endParaRPr lang="x-none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Надпись 26">
              <a:extLst>
                <a:ext uri="{FF2B5EF4-FFF2-40B4-BE49-F238E27FC236}">
                  <a16:creationId xmlns:a16="http://schemas.microsoft.com/office/drawing/2014/main" xmlns="" id="{0B53EFDC-22CB-489D-9955-1F8B22A77FD1}"/>
                </a:ext>
              </a:extLst>
            </p:cNvPr>
            <p:cNvSpPr txBox="1"/>
            <p:nvPr/>
          </p:nvSpPr>
          <p:spPr>
            <a:xfrm>
              <a:off x="0" y="1033670"/>
              <a:ext cx="540688" cy="262393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uk-UA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5см см</a:t>
              </a:r>
              <a:endParaRPr lang="x-none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Надпись 28">
              <a:extLst>
                <a:ext uri="{FF2B5EF4-FFF2-40B4-BE49-F238E27FC236}">
                  <a16:creationId xmlns:a16="http://schemas.microsoft.com/office/drawing/2014/main" xmlns="" id="{74D6988E-4C3C-42B8-9607-01517262133C}"/>
                </a:ext>
              </a:extLst>
            </p:cNvPr>
            <p:cNvSpPr txBox="1"/>
            <p:nvPr/>
          </p:nvSpPr>
          <p:spPr>
            <a:xfrm>
              <a:off x="962107" y="349858"/>
              <a:ext cx="540385" cy="310101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uk-UA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 см</a:t>
              </a:r>
              <a:endParaRPr lang="x-none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xmlns="" id="{9EFD68E9-E356-4E07-9BBE-4744A2636F99}"/>
              </a:ext>
            </a:extLst>
          </p:cNvPr>
          <p:cNvSpPr/>
          <p:nvPr/>
        </p:nvSpPr>
        <p:spPr>
          <a:xfrm>
            <a:off x="1789691" y="218070"/>
            <a:ext cx="6598733" cy="10506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1600" b="1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У </a:t>
            </a:r>
            <a:r>
              <a:rPr lang="uk-UA" sz="1600" b="1" i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∆</a:t>
            </a:r>
            <a:r>
              <a:rPr lang="uk-UA" sz="1600" b="1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АВС вписане коло із центром О. АК=5 см, В</a:t>
            </a:r>
            <a:r>
              <a:rPr lang="en-US" sz="1600" b="1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uk-UA" sz="1600" b="1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ru-RU" sz="1600" b="1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6 </a:t>
            </a:r>
            <a:r>
              <a:rPr lang="uk-UA" sz="1600" b="1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см, МС=7 см</a:t>
            </a:r>
            <a:endParaRPr lang="x-none" sz="16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1600" b="1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Знайти периметр трикутника</a:t>
            </a:r>
            <a:endParaRPr lang="x-none" sz="16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Надпись 31">
            <a:extLst>
              <a:ext uri="{FF2B5EF4-FFF2-40B4-BE49-F238E27FC236}">
                <a16:creationId xmlns:a16="http://schemas.microsoft.com/office/drawing/2014/main" xmlns="" id="{CF6FF40F-C6CF-4C86-BC64-0EF9B44C1859}"/>
              </a:ext>
            </a:extLst>
          </p:cNvPr>
          <p:cNvSpPr txBox="1"/>
          <p:nvPr/>
        </p:nvSpPr>
        <p:spPr>
          <a:xfrm>
            <a:off x="3203848" y="1556792"/>
            <a:ext cx="4968552" cy="4176464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1600" b="1" i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Відрізки дотичних, проведені з однієї точки, рівні.</a:t>
            </a:r>
            <a:endParaRPr lang="x-non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1600" b="1" i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За правилом маємо такі рівності:</a:t>
            </a:r>
            <a:endParaRPr lang="x-non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1600" b="1" i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СМ=</a:t>
            </a:r>
            <a:r>
              <a:rPr lang="en-US" sz="1600" b="1" i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CL,   AM=AK,  BK=BL</a:t>
            </a:r>
            <a:r>
              <a:rPr lang="uk-UA" sz="1600" b="1" i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.</a:t>
            </a:r>
            <a:endParaRPr lang="x-non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1600" b="1" i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АМ=АК=5 см</a:t>
            </a:r>
            <a:endParaRPr lang="x-non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i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BK</a:t>
            </a:r>
            <a:r>
              <a:rPr lang="uk-UA" sz="1600" b="1" i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=</a:t>
            </a:r>
            <a:r>
              <a:rPr lang="en-US" sz="1600" b="1" i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BL</a:t>
            </a:r>
            <a:r>
              <a:rPr lang="uk-UA" sz="1600" b="1" i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=6см</a:t>
            </a:r>
            <a:endParaRPr lang="x-non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1600" b="1" i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СМ=</a:t>
            </a:r>
            <a:r>
              <a:rPr lang="en-US" sz="1600" b="1" i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CL</a:t>
            </a:r>
            <a:r>
              <a:rPr lang="uk-UA" sz="1600" b="1" i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=7см</a:t>
            </a:r>
            <a:endParaRPr lang="x-non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1600" b="1" i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АВ=5+6=11 см</a:t>
            </a:r>
            <a:endParaRPr lang="x-non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1600" b="1" i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ВС=6+7=13см</a:t>
            </a:r>
            <a:endParaRPr lang="x-non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1600" b="1" i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АС=5+7=12см</a:t>
            </a:r>
            <a:endParaRPr lang="x-non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1600" b="1" i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Р=11+12+13=36 см</a:t>
            </a:r>
            <a:endParaRPr lang="x-non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1600" b="1" i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 </a:t>
            </a:r>
            <a:endParaRPr lang="x-non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1600" b="1" i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 </a:t>
            </a:r>
            <a:endParaRPr lang="x-non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1600" b="1" i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 </a:t>
            </a:r>
            <a:endParaRPr lang="x-non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x-non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x-non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4981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трелка: пятиугольник 1">
            <a:extLst>
              <a:ext uri="{FF2B5EF4-FFF2-40B4-BE49-F238E27FC236}">
                <a16:creationId xmlns:a16="http://schemas.microsoft.com/office/drawing/2014/main" xmlns="" id="{08445841-1E36-4775-AB81-B22FD5C35D77}"/>
              </a:ext>
            </a:extLst>
          </p:cNvPr>
          <p:cNvSpPr/>
          <p:nvPr/>
        </p:nvSpPr>
        <p:spPr>
          <a:xfrm>
            <a:off x="683568" y="332656"/>
            <a:ext cx="801370" cy="343535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uk-UA" sz="2000" b="1" i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x-none" sz="20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xmlns="" id="{95E5F60F-0D90-45A5-BB47-25BBEA312B67}"/>
              </a:ext>
            </a:extLst>
          </p:cNvPr>
          <p:cNvSpPr/>
          <p:nvPr/>
        </p:nvSpPr>
        <p:spPr>
          <a:xfrm>
            <a:off x="1763688" y="266182"/>
            <a:ext cx="6696744" cy="14346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1600" b="1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У рівнобедрений  </a:t>
            </a:r>
            <a:r>
              <a:rPr lang="uk-UA" sz="1600" b="1" i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∆</a:t>
            </a:r>
            <a:r>
              <a:rPr lang="uk-UA" sz="1600" b="1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АВС вписане коло із центром О. </a:t>
            </a:r>
            <a:endParaRPr lang="x-none" sz="16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FC</a:t>
            </a:r>
            <a:r>
              <a:rPr lang="ru-RU" sz="1600" b="1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=4</a:t>
            </a:r>
            <a:r>
              <a:rPr lang="uk-UA" sz="1600" b="1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см, ВЕ=7 см.</a:t>
            </a:r>
            <a:endParaRPr lang="x-none" sz="16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1600" b="1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Знайти периметр трикутника</a:t>
            </a:r>
            <a:endParaRPr lang="x-none" sz="16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адпись 36">
            <a:extLst>
              <a:ext uri="{FF2B5EF4-FFF2-40B4-BE49-F238E27FC236}">
                <a16:creationId xmlns:a16="http://schemas.microsoft.com/office/drawing/2014/main" xmlns="" id="{E0B2C4BD-CD7C-485F-88C0-4E7CC69F59E8}"/>
              </a:ext>
            </a:extLst>
          </p:cNvPr>
          <p:cNvSpPr txBox="1"/>
          <p:nvPr/>
        </p:nvSpPr>
        <p:spPr>
          <a:xfrm>
            <a:off x="2771800" y="1988840"/>
            <a:ext cx="5616624" cy="252028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1800" b="1" i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Відрізки дотичних, проведені з однієї точки, рівні.</a:t>
            </a:r>
            <a:endParaRPr lang="x-non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1800" b="1" i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Для рівнобедреного трикутника маємо такі рівності</a:t>
            </a:r>
            <a:endParaRPr lang="x-non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i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BD=BE=7c</a:t>
            </a:r>
            <a:r>
              <a:rPr lang="uk-UA" sz="1800" b="1" i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м</a:t>
            </a:r>
            <a:endParaRPr lang="x-non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i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AF=FC=AD=EC=4 c</a:t>
            </a:r>
            <a:r>
              <a:rPr lang="uk-UA" sz="1800" b="1" i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м</a:t>
            </a:r>
            <a:endParaRPr lang="x-non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1800" b="1" i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Р=7∙</a:t>
            </a:r>
            <a:r>
              <a:rPr lang="uk-UA" sz="1800" b="1" i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2+4·4=14+16=30 см</a:t>
            </a:r>
            <a:endParaRPr lang="x-non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1800" b="1" i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 </a:t>
            </a:r>
            <a:endParaRPr lang="x-non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1800" b="1" i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 </a:t>
            </a:r>
            <a:endParaRPr lang="x-non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1800" b="1" i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 </a:t>
            </a:r>
            <a:endParaRPr lang="x-non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x-non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x-non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Коло, вписане в трикутник&quot; 7 клас - Трикутники">
            <a:extLst>
              <a:ext uri="{FF2B5EF4-FFF2-40B4-BE49-F238E27FC236}">
                <a16:creationId xmlns:a16="http://schemas.microsoft.com/office/drawing/2014/main" xmlns="" id="{41331F72-9AF2-4DB6-8719-A79793BE4D7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36" y="1747246"/>
            <a:ext cx="1853832" cy="22578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14172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Эскиз">
  <a:themeElements>
    <a:clrScheme name="Эскиз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Эскиз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Эскиз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Эскиз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Эскиз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Эскиз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Эскиз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Эскиз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Эскиз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Эскиз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3423</TotalTime>
  <Words>319</Words>
  <Application>Microsoft Office PowerPoint</Application>
  <PresentationFormat>Экран (4:3)</PresentationFormat>
  <Paragraphs>79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Эскиз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Натали</dc:creator>
  <cp:lastModifiedBy>admin</cp:lastModifiedBy>
  <cp:revision>164</cp:revision>
  <cp:lastPrinted>1601-01-01T00:00:00Z</cp:lastPrinted>
  <dcterms:created xsi:type="dcterms:W3CDTF">1601-01-01T00:00:00Z</dcterms:created>
  <dcterms:modified xsi:type="dcterms:W3CDTF">2022-03-29T16:54:42Z</dcterms:modified>
</cp:coreProperties>
</file>