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22" r:id="rId3"/>
    <p:sldId id="323" r:id="rId4"/>
    <p:sldId id="324" r:id="rId5"/>
    <p:sldId id="270" r:id="rId6"/>
    <p:sldId id="279" r:id="rId7"/>
    <p:sldId id="274" r:id="rId8"/>
    <p:sldId id="280" r:id="rId9"/>
    <p:sldId id="278" r:id="rId10"/>
    <p:sldId id="281" r:id="rId11"/>
    <p:sldId id="282" r:id="rId12"/>
    <p:sldId id="345" r:id="rId13"/>
    <p:sldId id="34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ru-RU" sz="2400" b="1" smtClean="0">
                <a:solidFill>
                  <a:schemeClr val="bg1"/>
                </a:solidFill>
              </a:rPr>
              <a:t>06.04.2022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№80-81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751" y="3049727"/>
            <a:ext cx="9204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Родинне дерево.</a:t>
            </a: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Створення дерева свого роду за зразком чи власним задумом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885" y="178195"/>
            <a:ext cx="4842254" cy="30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Створіть</a:t>
            </a:r>
            <a:r>
              <a:rPr lang="ru-RU" sz="2000" b="1" dirty="0"/>
              <a:t> дерево </a:t>
            </a:r>
            <a:r>
              <a:rPr lang="ru-RU" sz="2000" b="1" dirty="0" err="1"/>
              <a:t>свого</a:t>
            </a:r>
            <a:r>
              <a:rPr lang="ru-RU" sz="2000" b="1" dirty="0"/>
              <a:t> роду за </a:t>
            </a:r>
            <a:r>
              <a:rPr lang="ru-RU" sz="2000" b="1" dirty="0" err="1"/>
              <a:t>зразком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власним</a:t>
            </a:r>
            <a:r>
              <a:rPr lang="ru-RU" sz="2000" b="1" dirty="0"/>
              <a:t> </a:t>
            </a:r>
            <a:r>
              <a:rPr lang="ru-RU" sz="2000" b="1" dirty="0" err="1"/>
              <a:t>задумом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створення родинного дерева&quot;">
            <a:extLst>
              <a:ext uri="{FF2B5EF4-FFF2-40B4-BE49-F238E27FC236}">
                <a16:creationId xmlns:a16="http://schemas.microsoft.com/office/drawing/2014/main" id="{2B149610-392D-47F6-B3EF-FAA2B6FE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5286" y="1329567"/>
            <a:ext cx="6491851" cy="538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1313898"/>
            <a:ext cx="6612964" cy="504957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родинне дерево.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170D626B-8ECC-4516-AA11-271AB9C3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396" y="1006642"/>
            <a:ext cx="5851358" cy="585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894CF49-A2FC-488C-87D6-429D5149A6BF}"/>
              </a:ext>
            </a:extLst>
          </p:cNvPr>
          <p:cNvSpPr/>
          <p:nvPr/>
        </p:nvSpPr>
        <p:spPr>
          <a:xfrm>
            <a:off x="6208494" y="1055342"/>
            <a:ext cx="712270" cy="71227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2F3242"/>
                </a:solidFill>
              </a:rPr>
              <a:t>Я</a:t>
            </a:r>
            <a:endParaRPr lang="uk-UA" sz="4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0C044F-4B3C-49E3-BF41-63DEB1CE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8552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2838A0-FA0A-4BA6-AE82-4FC1F3C980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2443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E3CE40-389F-4630-ADDF-B2761AC691D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6399" y="2686545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BCD218-56A5-4F46-B6FE-CA6E989E4E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2249" y="2686544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15D9D3-CE6E-497B-A438-5BB5261DC7E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7396" y="4289981"/>
            <a:ext cx="2150861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EB1658-A58A-4357-8A71-0DC4721B3FB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0327" y="4366713"/>
            <a:ext cx="2158427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DC9B65-9897-4CA8-B27A-330897EFF8D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53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364EAAD-5551-4FEA-BCD5-64B37E253B9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651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372BB92-B8B8-4C5C-858C-A57132B29216}"/>
              </a:ext>
            </a:extLst>
          </p:cNvPr>
          <p:cNvSpPr/>
          <p:nvPr/>
        </p:nvSpPr>
        <p:spPr>
          <a:xfrm>
            <a:off x="3554393" y="1498746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сестричка</a:t>
            </a: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32EA71EC-538C-46A2-A146-739C2E69B1A0}"/>
              </a:ext>
            </a:extLst>
          </p:cNvPr>
          <p:cNvSpPr/>
          <p:nvPr/>
        </p:nvSpPr>
        <p:spPr>
          <a:xfrm>
            <a:off x="8336512" y="1433388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братик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BD7AB9F1-5D5E-4E55-9B56-A75986CC3150}"/>
              </a:ext>
            </a:extLst>
          </p:cNvPr>
          <p:cNvSpPr/>
          <p:nvPr/>
        </p:nvSpPr>
        <p:spPr>
          <a:xfrm>
            <a:off x="5471697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мама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76A5D4DC-6BAF-4190-B1D8-BB7F159865F0}"/>
              </a:ext>
            </a:extLst>
          </p:cNvPr>
          <p:cNvSpPr/>
          <p:nvPr/>
        </p:nvSpPr>
        <p:spPr>
          <a:xfrm>
            <a:off x="6516702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тато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E6CCD73F-4F77-41A7-A2C9-2C742EF96D14}"/>
              </a:ext>
            </a:extLst>
          </p:cNvPr>
          <p:cNvSpPr/>
          <p:nvPr/>
        </p:nvSpPr>
        <p:spPr>
          <a:xfrm>
            <a:off x="8391731" y="3743948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тітка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4035A600-D11A-41B0-B8B9-A924C5AB20C7}"/>
              </a:ext>
            </a:extLst>
          </p:cNvPr>
          <p:cNvSpPr/>
          <p:nvPr/>
        </p:nvSpPr>
        <p:spPr>
          <a:xfrm>
            <a:off x="3846777" y="3718394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дядько</a:t>
            </a: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0B7D5007-2192-41AE-9057-84702DDBF4DF}"/>
              </a:ext>
            </a:extLst>
          </p:cNvPr>
          <p:cNvSpPr/>
          <p:nvPr/>
        </p:nvSpPr>
        <p:spPr>
          <a:xfrm>
            <a:off x="3383628" y="559100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E4A089DC-617E-457D-9C01-F73844E661A9}"/>
              </a:ext>
            </a:extLst>
          </p:cNvPr>
          <p:cNvSpPr/>
          <p:nvPr/>
        </p:nvSpPr>
        <p:spPr>
          <a:xfrm>
            <a:off x="7120327" y="571924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cxnSp>
        <p:nvCxnSpPr>
          <p:cNvPr id="28" name="Пряма сполучна лінія 27">
            <a:extLst>
              <a:ext uri="{FF2B5EF4-FFF2-40B4-BE49-F238E27FC236}">
                <a16:creationId xmlns:a16="http://schemas.microsoft.com/office/drawing/2014/main" id="{92BE375C-97D0-4719-B498-344B749A0A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18717" y="1999560"/>
            <a:ext cx="1533726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59FC30E2-684A-4FAC-AE5F-66B02FFB2D28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564629" y="1767612"/>
            <a:ext cx="7649" cy="258287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3A4CAE41-EB6D-4B04-A2B5-79AE715EF84A}"/>
              </a:ext>
            </a:extLst>
          </p:cNvPr>
          <p:cNvCxnSpPr>
            <a:cxnSpLocks/>
          </p:cNvCxnSpPr>
          <p:nvPr/>
        </p:nvCxnSpPr>
        <p:spPr>
          <a:xfrm flipV="1">
            <a:off x="6022552" y="2016853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id="{495E9A07-E7D2-4D4B-BD74-057BA028E1FE}"/>
              </a:ext>
            </a:extLst>
          </p:cNvPr>
          <p:cNvCxnSpPr>
            <a:cxnSpLocks/>
          </p:cNvCxnSpPr>
          <p:nvPr/>
        </p:nvCxnSpPr>
        <p:spPr>
          <a:xfrm flipV="1">
            <a:off x="7011106" y="1998935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84F9F599-DF3B-4929-83B1-D4153B1C4D6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20319" y="3136122"/>
            <a:ext cx="690961" cy="624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>
            <a:extLst>
              <a:ext uri="{FF2B5EF4-FFF2-40B4-BE49-F238E27FC236}">
                <a16:creationId xmlns:a16="http://schemas.microsoft.com/office/drawing/2014/main" id="{82CE1BAB-6E54-450F-AA4A-DA43456B31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91009" y="3136746"/>
            <a:ext cx="945503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id="{6EE47805-D13A-4D3A-A5B3-7AF174EEDDA2}"/>
              </a:ext>
            </a:extLst>
          </p:cNvPr>
          <p:cNvCxnSpPr>
            <a:cxnSpLocks/>
          </p:cNvCxnSpPr>
          <p:nvPr/>
        </p:nvCxnSpPr>
        <p:spPr>
          <a:xfrm flipH="1">
            <a:off x="5151701" y="3136122"/>
            <a:ext cx="14098" cy="1153859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id="{6DDBBDD5-1B4D-4901-A3B9-914F6196E493}"/>
              </a:ext>
            </a:extLst>
          </p:cNvPr>
          <p:cNvCxnSpPr>
            <a:cxnSpLocks/>
          </p:cNvCxnSpPr>
          <p:nvPr/>
        </p:nvCxnSpPr>
        <p:spPr>
          <a:xfrm>
            <a:off x="7976792" y="3136121"/>
            <a:ext cx="0" cy="123059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15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r>
              <a:rPr lang="ru-RU" sz="2000" b="1" dirty="0"/>
              <a:t>. </a:t>
            </a:r>
          </a:p>
          <a:p>
            <a:pPr algn="ctr"/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поколінь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людей.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9623" y="1360200"/>
            <a:ext cx="11553333" cy="141795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/>
              <a:t>   </a:t>
            </a:r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Покоління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родичі</a:t>
            </a:r>
            <a:r>
              <a:rPr lang="ru-RU" sz="3600" b="1" dirty="0"/>
              <a:t> </a:t>
            </a:r>
            <a:r>
              <a:rPr lang="ru-RU" sz="3600" b="1" dirty="0" err="1"/>
              <a:t>різного</a:t>
            </a:r>
            <a:r>
              <a:rPr lang="ru-RU" sz="3600" b="1" dirty="0"/>
              <a:t> </a:t>
            </a:r>
            <a:r>
              <a:rPr lang="ru-RU" sz="3600" b="1" dirty="0" err="1"/>
              <a:t>віку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живуть</a:t>
            </a:r>
            <a:r>
              <a:rPr lang="ru-RU" sz="3600" b="1" dirty="0"/>
              <a:t> в один час. </a:t>
            </a:r>
            <a:r>
              <a:rPr lang="ru-RU" sz="3600" b="1" dirty="0" err="1"/>
              <a:t>Наприклад</a:t>
            </a:r>
            <a:r>
              <a:rPr lang="ru-RU" sz="3600" b="1" dirty="0"/>
              <a:t>, </a:t>
            </a:r>
            <a:r>
              <a:rPr lang="ru-RU" sz="3600" b="1" dirty="0" err="1"/>
              <a:t>від</a:t>
            </a:r>
            <a:r>
              <a:rPr lang="ru-RU" sz="3600" b="1" dirty="0"/>
              <a:t> </a:t>
            </a:r>
            <a:r>
              <a:rPr lang="ru-RU" sz="3600" b="1" dirty="0" err="1"/>
              <a:t>бабусі</a:t>
            </a:r>
            <a:r>
              <a:rPr lang="ru-RU" sz="3600" b="1" dirty="0"/>
              <a:t> й </a:t>
            </a:r>
            <a:r>
              <a:rPr lang="ru-RU" sz="3600" b="1" dirty="0" err="1"/>
              <a:t>дідуся</a:t>
            </a:r>
            <a:r>
              <a:rPr lang="ru-RU" sz="3600" b="1" dirty="0"/>
              <a:t> до </a:t>
            </a:r>
            <a:r>
              <a:rPr lang="ru-RU" sz="3600" b="1" dirty="0" err="1"/>
              <a:t>онуків</a:t>
            </a:r>
            <a:r>
              <a:rPr lang="ru-RU" sz="36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623" y="3056149"/>
            <a:ext cx="11553333" cy="93699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усі</a:t>
            </a:r>
            <a:r>
              <a:rPr lang="ru-RU" sz="3600" b="1" dirty="0"/>
              <a:t> </a:t>
            </a:r>
            <a:r>
              <a:rPr lang="ru-RU" sz="3600" b="1" dirty="0" err="1"/>
              <a:t>рідні</a:t>
            </a:r>
            <a:r>
              <a:rPr lang="ru-RU" sz="3600" b="1" dirty="0"/>
              <a:t> люди, </a:t>
            </a:r>
            <a:r>
              <a:rPr lang="ru-RU" sz="3600" b="1" dirty="0" err="1"/>
              <a:t>родичі</a:t>
            </a:r>
            <a:r>
              <a:rPr lang="ru-RU" sz="3600" b="1" dirty="0"/>
              <a:t>, родина, </a:t>
            </a:r>
            <a:r>
              <a:rPr lang="ru-RU" sz="3600" b="1" dirty="0" err="1"/>
              <a:t>рідня</a:t>
            </a:r>
            <a:r>
              <a:rPr lang="ru-RU" sz="3600" b="1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9623" y="4177229"/>
            <a:ext cx="11553333" cy="131720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Предки</a:t>
            </a:r>
            <a:r>
              <a:rPr lang="ru-RU" sz="3600" b="1" dirty="0"/>
              <a:t> — </a:t>
            </a:r>
            <a:r>
              <a:rPr lang="ru-RU" sz="3600" b="1" dirty="0" err="1"/>
              <a:t>старші</a:t>
            </a:r>
            <a:r>
              <a:rPr lang="ru-RU" sz="3600" b="1" dirty="0"/>
              <a:t> </a:t>
            </a:r>
            <a:r>
              <a:rPr lang="ru-RU" sz="3600" b="1" dirty="0" err="1"/>
              <a:t>родичі</a:t>
            </a:r>
            <a:r>
              <a:rPr lang="ru-RU" sz="3600" b="1" dirty="0"/>
              <a:t>, </a:t>
            </a:r>
            <a:r>
              <a:rPr lang="ru-RU" sz="3600" b="1" dirty="0" err="1"/>
              <a:t>зазвичай</a:t>
            </a:r>
            <a:r>
              <a:rPr lang="ru-RU" sz="3600" b="1" dirty="0"/>
              <a:t> </a:t>
            </a:r>
            <a:r>
              <a:rPr lang="ru-RU" sz="3600" b="1" dirty="0" err="1"/>
              <a:t>старіші</a:t>
            </a:r>
            <a:r>
              <a:rPr lang="ru-RU" sz="3600" b="1" dirty="0"/>
              <a:t> за </a:t>
            </a:r>
            <a:r>
              <a:rPr lang="ru-RU" sz="3600" b="1" dirty="0" err="1"/>
              <a:t>дідуся</a:t>
            </a:r>
            <a:r>
              <a:rPr lang="ru-RU" sz="3600" b="1" dirty="0"/>
              <a:t> і бабусю.</a:t>
            </a:r>
          </a:p>
        </p:txBody>
      </p:sp>
    </p:spTree>
    <p:extLst>
      <p:ext uri="{BB962C8B-B14F-4D97-AF65-F5344CB8AC3E}">
        <p14:creationId xmlns:p14="http://schemas.microsoft.com/office/powerpoint/2010/main" val="31544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062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знаєте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як </a:t>
            </a:r>
            <a:r>
              <a:rPr lang="ru-RU" sz="2000" b="1" dirty="0" err="1"/>
              <a:t>називають</a:t>
            </a:r>
            <a:r>
              <a:rPr lang="ru-RU" sz="2000" b="1" dirty="0"/>
              <a:t> </a:t>
            </a:r>
            <a:r>
              <a:rPr lang="ru-RU" sz="2000" b="1" dirty="0" err="1"/>
              <a:t>рідного</a:t>
            </a:r>
            <a:r>
              <a:rPr lang="ru-RU" sz="2000" b="1" dirty="0"/>
              <a:t> брата </a:t>
            </a:r>
            <a:r>
              <a:rPr lang="ru-RU" sz="2000" b="1" dirty="0" err="1"/>
              <a:t>вашого</a:t>
            </a:r>
            <a:r>
              <a:rPr lang="ru-RU" sz="2000" b="1" dirty="0"/>
              <a:t> тата, маму </a:t>
            </a:r>
            <a:r>
              <a:rPr lang="ru-RU" sz="2000" b="1" dirty="0" err="1"/>
              <a:t>вашої</a:t>
            </a:r>
            <a:r>
              <a:rPr lang="ru-RU" sz="2000" b="1" dirty="0"/>
              <a:t> </a:t>
            </a:r>
            <a:r>
              <a:rPr lang="ru-RU" sz="2000" b="1" dirty="0" err="1"/>
              <a:t>мами</a:t>
            </a:r>
            <a:r>
              <a:rPr lang="ru-RU" sz="2000" b="1" dirty="0"/>
              <a:t>, </a:t>
            </a:r>
            <a:r>
              <a:rPr lang="ru-RU" sz="2000" b="1" dirty="0" err="1"/>
              <a:t>сина</a:t>
            </a:r>
            <a:r>
              <a:rPr lang="ru-RU" sz="2000" b="1" dirty="0"/>
              <a:t> </a:t>
            </a:r>
            <a:r>
              <a:rPr lang="ru-RU" sz="2000" b="1" dirty="0" err="1"/>
              <a:t>маминої</a:t>
            </a:r>
            <a:r>
              <a:rPr lang="ru-RU" sz="2000" b="1" dirty="0"/>
              <a:t> </a:t>
            </a:r>
            <a:r>
              <a:rPr lang="ru-RU" sz="2000" b="1" dirty="0" err="1"/>
              <a:t>сестри</a:t>
            </a:r>
            <a:r>
              <a:rPr lang="ru-RU" sz="2000" b="1" dirty="0"/>
              <a:t>, батька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діда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1119" y="1387393"/>
            <a:ext cx="4681499" cy="5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 Жанни Вовк. Упиши відгадки.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51FF67F-DB68-461F-ACE2-B2E0B7A0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329" y="2861152"/>
            <a:ext cx="2829887" cy="3852174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555" y="2604465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BEA31-86D9-4028-A21C-E6ADC47F83C5}"/>
              </a:ext>
            </a:extLst>
          </p:cNvPr>
          <p:cNvSpPr txBox="1"/>
          <p:nvPr/>
        </p:nvSpPr>
        <p:spPr>
          <a:xfrm>
            <a:off x="191673" y="1531209"/>
            <a:ext cx="5153432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Ще голубонька рідненька –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Добра, мила і старенька.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Я ніколи не журюся,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Бо у мене є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2E2CC-4D61-4795-BF8C-7C6AFD56E0DE}"/>
              </a:ext>
            </a:extLst>
          </p:cNvPr>
          <p:cNvSpPr txBox="1"/>
          <p:nvPr/>
        </p:nvSpPr>
        <p:spPr>
          <a:xfrm>
            <a:off x="6881822" y="1533752"/>
            <a:ext cx="5153432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Сивий, мудрий і поважний.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Заклопотаний, відважний.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Всього я в житті навчусь,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Бо зі мною – мій …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1AA27D-B722-4B82-8478-CDAB95F97B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673" y="3487914"/>
            <a:ext cx="3408175" cy="12186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5F9482-8E7E-4FEF-9F3E-5735F40112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4332" y="3508367"/>
            <a:ext cx="3340207" cy="1218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783" y="3774053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бабуся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8B410-5F40-4BC8-B25B-FE36CC24A1F9}"/>
              </a:ext>
            </a:extLst>
          </p:cNvPr>
          <p:cNvSpPr txBox="1"/>
          <p:nvPr/>
        </p:nvSpPr>
        <p:spPr>
          <a:xfrm>
            <a:off x="9740435" y="3755376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318</Words>
  <Application>Microsoft Office PowerPoint</Application>
  <PresentationFormat>Широкоэкранный</PresentationFormat>
  <Paragraphs>98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59</cp:revision>
  <dcterms:created xsi:type="dcterms:W3CDTF">2018-01-05T16:38:53Z</dcterms:created>
  <dcterms:modified xsi:type="dcterms:W3CDTF">2022-04-06T05:47:28Z</dcterms:modified>
</cp:coreProperties>
</file>