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339" r:id="rId3"/>
    <p:sldId id="1338" r:id="rId4"/>
    <p:sldId id="1356" r:id="rId5"/>
    <p:sldId id="1357" r:id="rId6"/>
    <p:sldId id="1358" r:id="rId7"/>
    <p:sldId id="1359" r:id="rId8"/>
    <p:sldId id="970" r:id="rId9"/>
    <p:sldId id="1355" r:id="rId10"/>
    <p:sldId id="1368" r:id="rId11"/>
    <p:sldId id="1367" r:id="rId12"/>
    <p:sldId id="1370" r:id="rId13"/>
    <p:sldId id="1374" r:id="rId14"/>
    <p:sldId id="1369" r:id="rId15"/>
    <p:sldId id="1373" r:id="rId16"/>
    <p:sldId id="1177" r:id="rId17"/>
    <p:sldId id="13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9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A0FEF7"/>
    <a:srgbClr val="01A89E"/>
    <a:srgbClr val="A51707"/>
    <a:srgbClr val="FEC4A2"/>
    <a:srgbClr val="E83B73"/>
    <a:srgbClr val="FEB7CF"/>
    <a:srgbClr val="FF4343"/>
    <a:srgbClr val="3C4272"/>
    <a:srgbClr val="5F8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1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5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4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7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3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№97-98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498" y="4666452"/>
            <a:ext cx="876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Причина і наслідок. Ліна Костенко «Перекинута шпаківня». </a:t>
            </a:r>
            <a:endParaRPr lang="uk-UA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4" descr="Заячий холодок: и съедобный и декоративный">
            <a:extLst>
              <a:ext uri="{FF2B5EF4-FFF2-40B4-BE49-F238E27FC236}">
                <a16:creationId xmlns:a16="http://schemas.microsoft.com/office/drawing/2014/main" id="{4CB76E02-09B4-4768-B278-44351662F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1F74C1-D0DB-412F-A509-88A9D6AD35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8896" y="285917"/>
            <a:ext cx="6853910" cy="40471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Ліна Костенко</a:t>
            </a:r>
          </a:p>
        </p:txBody>
      </p:sp>
      <p:sp>
        <p:nvSpPr>
          <p:cNvPr id="2" name="Блок-схема: альтернативний процес 1">
            <a:extLst>
              <a:ext uri="{FF2B5EF4-FFF2-40B4-BE49-F238E27FC236}">
                <a16:creationId xmlns:a16="http://schemas.microsoft.com/office/drawing/2014/main" id="{E3674AE7-13A1-486A-9152-C7FA09F8042D}"/>
              </a:ext>
            </a:extLst>
          </p:cNvPr>
          <p:cNvSpPr/>
          <p:nvPr/>
        </p:nvSpPr>
        <p:spPr>
          <a:xfrm>
            <a:off x="414131" y="1441969"/>
            <a:ext cx="6096000" cy="500562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Ліна Василівна Костенко </a:t>
            </a:r>
          </a:p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(нар. 19 березня 1930, Ржищів, Київська округа, Українська СРР) — українська письменниця, поетеса-</a:t>
            </a:r>
            <a:r>
              <a:rPr lang="uk-UA" sz="3200" b="1" dirty="0" err="1">
                <a:solidFill>
                  <a:schemeClr val="accent6">
                    <a:lumMod val="50000"/>
                  </a:schemeClr>
                </a:solidFill>
              </a:rPr>
              <a:t>шістдесятниця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. Лауреат Шевченківської премії (1987), Премії Антоновичів (1989).</a:t>
            </a:r>
          </a:p>
        </p:txBody>
      </p:sp>
      <p:pic>
        <p:nvPicPr>
          <p:cNvPr id="1026" name="Picture 2" descr="Результат пошуку зображень за запитом ліна костенко">
            <a:extLst>
              <a:ext uri="{FF2B5EF4-FFF2-40B4-BE49-F238E27FC236}">
                <a16:creationId xmlns:a16="http://schemas.microsoft.com/office/drawing/2014/main" id="{01E8D9BC-3209-4BD4-845A-32149674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5261" y="1169504"/>
            <a:ext cx="4569268" cy="53657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C56D55-353D-453F-AF86-2AA9FF6279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28" y="1616754"/>
            <a:ext cx="4725879" cy="5082138"/>
          </a:xfrm>
          <a:prstGeom prst="rect">
            <a:avLst/>
          </a:prstGeom>
        </p:spPr>
      </p:pic>
      <p:sp>
        <p:nvSpPr>
          <p:cNvPr id="9" name="Прямоугольник: скругленные углы 14">
            <a:extLst>
              <a:ext uri="{FF2B5EF4-FFF2-40B4-BE49-F238E27FC236}">
                <a16:creationId xmlns:a16="http://schemas.microsoft.com/office/drawing/2014/main" id="{F6A95DC3-9938-4AC9-9C61-16271CCD2697}"/>
              </a:ext>
            </a:extLst>
          </p:cNvPr>
          <p:cNvSpPr/>
          <p:nvPr/>
        </p:nvSpPr>
        <p:spPr>
          <a:xfrm>
            <a:off x="5208104" y="1429538"/>
            <a:ext cx="6440557" cy="5082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було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прочитано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зі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співчуттям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, а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з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докором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2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про слово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C0F9A-AAA7-47EC-9225-030B54B1EB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29" y="1082438"/>
            <a:ext cx="12192000" cy="5751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4A201-C73C-4394-90B0-108600D03823}"/>
              </a:ext>
            </a:extLst>
          </p:cNvPr>
          <p:cNvSpPr txBox="1"/>
          <p:nvPr/>
        </p:nvSpPr>
        <p:spPr>
          <a:xfrm>
            <a:off x="904461" y="2087217"/>
            <a:ext cx="6609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FF0000"/>
                </a:solidFill>
              </a:rPr>
              <a:t>Вітер чорногривий </a:t>
            </a:r>
            <a:r>
              <a:rPr lang="uk-UA" sz="6600" b="1" dirty="0"/>
              <a:t>– дуже сильний.</a:t>
            </a:r>
          </a:p>
        </p:txBody>
      </p:sp>
    </p:spTree>
    <p:extLst>
      <p:ext uri="{BB962C8B-B14F-4D97-AF65-F5344CB8AC3E}">
        <p14:creationId xmlns:p14="http://schemas.microsoft.com/office/powerpoint/2010/main" val="1770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про слово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C0F9A-AAA7-47EC-9225-030B54B1EB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29" y="1082438"/>
            <a:ext cx="12192000" cy="5751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4A201-C73C-4394-90B0-108600D03823}"/>
              </a:ext>
            </a:extLst>
          </p:cNvPr>
          <p:cNvSpPr txBox="1"/>
          <p:nvPr/>
        </p:nvSpPr>
        <p:spPr>
          <a:xfrm>
            <a:off x="904461" y="2087217"/>
            <a:ext cx="6609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FF0000"/>
                </a:solidFill>
              </a:rPr>
              <a:t>Борсаються </a:t>
            </a:r>
            <a:r>
              <a:rPr lang="uk-UA" sz="6600" b="1" dirty="0"/>
              <a:t>– намагаються триматися.</a:t>
            </a:r>
          </a:p>
        </p:txBody>
      </p:sp>
    </p:spTree>
    <p:extLst>
      <p:ext uri="{BB962C8B-B14F-4D97-AF65-F5344CB8AC3E}">
        <p14:creationId xmlns:p14="http://schemas.microsoft.com/office/powerpoint/2010/main" val="17952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Ліна Костенко «Перекинута шпаківня»</a:t>
            </a:r>
          </a:p>
        </p:txBody>
      </p:sp>
      <p:pic>
        <p:nvPicPr>
          <p:cNvPr id="2050" name="Picture 2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D292DAE-D1E6-42C6-8CC1-11A7452A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3190" y="1168276"/>
            <a:ext cx="3896967" cy="28317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14">
            <a:extLst>
              <a:ext uri="{FF2B5EF4-FFF2-40B4-BE49-F238E27FC236}">
                <a16:creationId xmlns:a16="http://schemas.microsoft.com/office/drawing/2014/main" id="{86571697-B158-438C-B8B9-A6A5FADBECBC}"/>
              </a:ext>
            </a:extLst>
          </p:cNvPr>
          <p:cNvSpPr/>
          <p:nvPr/>
        </p:nvSpPr>
        <p:spPr>
          <a:xfrm>
            <a:off x="248478" y="1441969"/>
            <a:ext cx="6679096" cy="50821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Плаче шпак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уранці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після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зливи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шумлять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греблі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явори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шпаківню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вітер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чорногр</a:t>
            </a:r>
            <a:r>
              <a:rPr lang="uk-UA" sz="3200" b="1" dirty="0">
                <a:solidFill>
                  <a:srgbClr val="FF0000"/>
                </a:solidFill>
              </a:rPr>
              <a:t>и</a:t>
            </a:r>
            <a:r>
              <a:rPr lang="ru-RU" sz="3200" b="1" dirty="0" err="1">
                <a:solidFill>
                  <a:srgbClr val="FF0000"/>
                </a:solidFill>
              </a:rPr>
              <a:t>вий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перекинув </a:t>
            </a:r>
            <a:r>
              <a:rPr lang="ru-RU" sz="3200" b="1" dirty="0">
                <a:solidFill>
                  <a:srgbClr val="FF0000"/>
                </a:solidFill>
              </a:rPr>
              <a:t>д</a:t>
            </a:r>
            <a:r>
              <a:rPr lang="uk-UA" sz="3200" b="1" dirty="0">
                <a:solidFill>
                  <a:srgbClr val="FF0000"/>
                </a:solidFill>
              </a:rPr>
              <a:t>е</a:t>
            </a:r>
            <a:r>
              <a:rPr lang="ru-RU" sz="3200" b="1" dirty="0" err="1">
                <a:solidFill>
                  <a:srgbClr val="FF0000"/>
                </a:solidFill>
              </a:rPr>
              <a:t>нцем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догор</a:t>
            </a:r>
            <a:r>
              <a:rPr lang="uk-UA" sz="3200" b="1" dirty="0">
                <a:solidFill>
                  <a:srgbClr val="FF0000"/>
                </a:solidFill>
              </a:rPr>
              <a:t>и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Б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рсаються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бідні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шпаченята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як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його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зарадити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біді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  <a:p>
            <a:pPr algn="ctr"/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Кліпають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пітьми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оченята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—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Випадемо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татку,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тоді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</p:txBody>
      </p:sp>
      <p:pic>
        <p:nvPicPr>
          <p:cNvPr id="2052" name="Picture 4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9972B40-563B-4A1D-B4E6-6B0B91E25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511956" y="4188044"/>
            <a:ext cx="2159434" cy="2411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Рівнобедрений трикутник 1">
            <a:extLst>
              <a:ext uri="{FF2B5EF4-FFF2-40B4-BE49-F238E27FC236}">
                <a16:creationId xmlns:a16="http://schemas.microsoft.com/office/drawing/2014/main" id="{2CC178C4-27A0-4594-A157-88F6B60BE2D0}"/>
              </a:ext>
            </a:extLst>
          </p:cNvPr>
          <p:cNvSpPr/>
          <p:nvPr/>
        </p:nvSpPr>
        <p:spPr>
          <a:xfrm rot="12472459">
            <a:off x="5764696" y="2773017"/>
            <a:ext cx="69574" cy="1490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івнобедрений трикутник 8">
            <a:extLst>
              <a:ext uri="{FF2B5EF4-FFF2-40B4-BE49-F238E27FC236}">
                <a16:creationId xmlns:a16="http://schemas.microsoft.com/office/drawing/2014/main" id="{A0787EF3-7B1D-43D3-9F0C-3E4D04631C4E}"/>
              </a:ext>
            </a:extLst>
          </p:cNvPr>
          <p:cNvSpPr/>
          <p:nvPr/>
        </p:nvSpPr>
        <p:spPr>
          <a:xfrm rot="12472459">
            <a:off x="3487636" y="3272298"/>
            <a:ext cx="69574" cy="1490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івнобедрений трикутник 9">
            <a:extLst>
              <a:ext uri="{FF2B5EF4-FFF2-40B4-BE49-F238E27FC236}">
                <a16:creationId xmlns:a16="http://schemas.microsoft.com/office/drawing/2014/main" id="{A5605CF6-E6ED-4BB5-90A9-0D4B70378993}"/>
              </a:ext>
            </a:extLst>
          </p:cNvPr>
          <p:cNvSpPr/>
          <p:nvPr/>
        </p:nvSpPr>
        <p:spPr>
          <a:xfrm rot="12472459">
            <a:off x="5386010" y="3272298"/>
            <a:ext cx="69574" cy="14908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івнобедрений трикутник 10">
            <a:extLst>
              <a:ext uri="{FF2B5EF4-FFF2-40B4-BE49-F238E27FC236}">
                <a16:creationId xmlns:a16="http://schemas.microsoft.com/office/drawing/2014/main" id="{7A0EE723-4CA1-4B52-B2B0-79A2CB08E772}"/>
              </a:ext>
            </a:extLst>
          </p:cNvPr>
          <p:cNvSpPr/>
          <p:nvPr/>
        </p:nvSpPr>
        <p:spPr>
          <a:xfrm rot="12472459">
            <a:off x="1414254" y="4195659"/>
            <a:ext cx="69574" cy="149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Ліна Костенко «Перекинута шпаківня»</a:t>
            </a:r>
          </a:p>
        </p:txBody>
      </p:sp>
      <p:pic>
        <p:nvPicPr>
          <p:cNvPr id="2050" name="Picture 2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D292DAE-D1E6-42C6-8CC1-11A7452A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3190" y="1168276"/>
            <a:ext cx="3896967" cy="28317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14">
            <a:extLst>
              <a:ext uri="{FF2B5EF4-FFF2-40B4-BE49-F238E27FC236}">
                <a16:creationId xmlns:a16="http://schemas.microsoft.com/office/drawing/2014/main" id="{86571697-B158-438C-B8B9-A6A5FADBECBC}"/>
              </a:ext>
            </a:extLst>
          </p:cNvPr>
          <p:cNvSpPr/>
          <p:nvPr/>
        </p:nvSpPr>
        <p:spPr>
          <a:xfrm>
            <a:off x="248478" y="1441969"/>
            <a:ext cx="6679096" cy="50821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якби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їм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день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півтор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дні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якби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їм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днів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хоча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б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із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п’ять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вони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ж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зовсім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безпор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дні</a:t>
            </a:r>
            <a:endParaRPr lang="ru-RU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—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падаючи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полетять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endParaRPr lang="ru-RU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Як же,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хлопці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хатку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прибили,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її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порушили </a:t>
            </a:r>
            <a:r>
              <a:rPr lang="ru-RU" sz="3200" b="1" dirty="0" err="1">
                <a:solidFill>
                  <a:srgbClr val="FF0000"/>
                </a:solidFill>
              </a:rPr>
              <a:t>вітри</a:t>
            </a:r>
            <a:r>
              <a:rPr lang="ru-RU" sz="3200" b="1" dirty="0">
                <a:solidFill>
                  <a:srgbClr val="FF0000"/>
                </a:solidFill>
              </a:rPr>
              <a:t>?!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Плаче шпак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уранці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після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зливи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шумлять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на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греблі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явори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2052" name="Picture 4" descr="Результат пошуку зображень за запитом перекинута шпаківня">
            <a:extLst>
              <a:ext uri="{FF2B5EF4-FFF2-40B4-BE49-F238E27FC236}">
                <a16:creationId xmlns:a16="http://schemas.microsoft.com/office/drawing/2014/main" id="{69972B40-563B-4A1D-B4E6-6B0B91E25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511956" y="4188044"/>
            <a:ext cx="2159434" cy="24112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Рівнобедрений трикутник 7">
            <a:extLst>
              <a:ext uri="{FF2B5EF4-FFF2-40B4-BE49-F238E27FC236}">
                <a16:creationId xmlns:a16="http://schemas.microsoft.com/office/drawing/2014/main" id="{48F52CB1-CB02-4994-A636-31513A6B436F}"/>
              </a:ext>
            </a:extLst>
          </p:cNvPr>
          <p:cNvSpPr/>
          <p:nvPr/>
        </p:nvSpPr>
        <p:spPr>
          <a:xfrm rot="12472459">
            <a:off x="5578751" y="1726957"/>
            <a:ext cx="69574" cy="149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івнобедрений трикутник 8">
            <a:extLst>
              <a:ext uri="{FF2B5EF4-FFF2-40B4-BE49-F238E27FC236}">
                <a16:creationId xmlns:a16="http://schemas.microsoft.com/office/drawing/2014/main" id="{6DD209CF-E514-47C9-B50E-2DDD91F89BFC}"/>
              </a:ext>
            </a:extLst>
          </p:cNvPr>
          <p:cNvSpPr/>
          <p:nvPr/>
        </p:nvSpPr>
        <p:spPr>
          <a:xfrm rot="12472459">
            <a:off x="5857046" y="2770566"/>
            <a:ext cx="69574" cy="149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6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відповіді на питання чи виконай завдання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B4443F-54DC-43C4-B1E0-26968C1C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439" y="1433663"/>
            <a:ext cx="4924729" cy="4929808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43F99EE-913E-4FB3-8CCF-BF8966188ACF}"/>
              </a:ext>
            </a:extLst>
          </p:cNvPr>
          <p:cNvSpPr/>
          <p:nvPr/>
        </p:nvSpPr>
        <p:spPr>
          <a:xfrm>
            <a:off x="4684643" y="1227803"/>
            <a:ext cx="7292009" cy="1038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Які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почуття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викликав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у тебе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3EA0A29-AF4C-4D38-B780-59230693F533}"/>
              </a:ext>
            </a:extLst>
          </p:cNvPr>
          <p:cNvSpPr/>
          <p:nvPr/>
        </p:nvSpPr>
        <p:spPr>
          <a:xfrm>
            <a:off x="5040168" y="2743592"/>
            <a:ext cx="7007087" cy="11852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Яка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біда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трапилася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зі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шпаченятами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Чому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так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сталося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86CEAB7-9840-40C3-9936-BD8FE0B00FBA}"/>
              </a:ext>
            </a:extLst>
          </p:cNvPr>
          <p:cNvSpPr/>
          <p:nvPr/>
        </p:nvSpPr>
        <p:spPr>
          <a:xfrm>
            <a:off x="5003792" y="4188282"/>
            <a:ext cx="7007087" cy="13468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Прочитай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Розглянь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малюнок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До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яких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рядків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08FAAA09-3376-499C-8F02-E94102CA0150}"/>
              </a:ext>
            </a:extLst>
          </p:cNvPr>
          <p:cNvSpPr/>
          <p:nvPr/>
        </p:nvSpPr>
        <p:spPr>
          <a:xfrm>
            <a:off x="4604044" y="5794512"/>
            <a:ext cx="7372608" cy="7748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Знайди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у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вірші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рими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44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pic>
        <p:nvPicPr>
          <p:cNvPr id="6" name="Picture 2" descr="Результат пошуку зображень за запитом ліна костенко">
            <a:extLst>
              <a:ext uri="{FF2B5EF4-FFF2-40B4-BE49-F238E27FC236}">
                <a16:creationId xmlns:a16="http://schemas.microsoft.com/office/drawing/2014/main" id="{F6E2BCF1-BD22-48FF-A95D-EEBF3206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5261" y="1169504"/>
            <a:ext cx="4569268" cy="53657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14">
            <a:extLst>
              <a:ext uri="{FF2B5EF4-FFF2-40B4-BE49-F238E27FC236}">
                <a16:creationId xmlns:a16="http://schemas.microsoft.com/office/drawing/2014/main" id="{C7C4043B-F7EB-44BB-92E5-D12E070F6444}"/>
              </a:ext>
            </a:extLst>
          </p:cNvPr>
          <p:cNvSpPr/>
          <p:nvPr/>
        </p:nvSpPr>
        <p:spPr>
          <a:xfrm>
            <a:off x="516834" y="1441969"/>
            <a:ext cx="6440557" cy="5082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Поетеса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назвала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«Перекинута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шпаківня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».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Який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заголовок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б придумав/придумала до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цього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твору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13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Запросимо тишу – ц-ц-ц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66410A-DFD0-4191-B75D-B188843B05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1891" y="1113183"/>
            <a:ext cx="4445000" cy="56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B2509B-28D9-4A3A-A2B8-664322FD53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065" y="1385853"/>
            <a:ext cx="6687240" cy="5313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Вітерець у лісі – ш-ш-ш</a:t>
            </a:r>
          </a:p>
        </p:txBody>
      </p:sp>
    </p:spTree>
    <p:extLst>
      <p:ext uri="{BB962C8B-B14F-4D97-AF65-F5344CB8AC3E}">
        <p14:creationId xmlns:p14="http://schemas.microsoft.com/office/powerpoint/2010/main" val="15343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Прилетіли птахи – 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шух-шух-шух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3B6E45-736A-4F61-9EF2-18CD6BC5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2028" y="1527189"/>
            <a:ext cx="5472415" cy="49680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Заспівав соловей – тьох-тьох-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тьох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Результат пошуку зображень за запитом соловей">
            <a:extLst>
              <a:ext uri="{FF2B5EF4-FFF2-40B4-BE49-F238E27FC236}">
                <a16:creationId xmlns:a16="http://schemas.microsoft.com/office/drawing/2014/main" id="{522A3978-9CA9-4771-979F-470D5204A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053" y="1667094"/>
            <a:ext cx="5285008" cy="44471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Тануть бурульки – кап-кап-кап</a:t>
            </a:r>
          </a:p>
        </p:txBody>
      </p:sp>
      <p:pic>
        <p:nvPicPr>
          <p:cNvPr id="2050" name="Picture 2" descr="Результат пошуку зображень за запитом танут сосульки">
            <a:extLst>
              <a:ext uri="{FF2B5EF4-FFF2-40B4-BE49-F238E27FC236}">
                <a16:creationId xmlns:a16="http://schemas.microsoft.com/office/drawing/2014/main" id="{72DB76E2-11EB-4575-8A16-455FF1ED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4540" y="1904875"/>
            <a:ext cx="5402538" cy="39590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Дзюркоче вода в струмочку – 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дз-дз-дз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Результат пошуку зображень за запитом вода в струмочку">
            <a:extLst>
              <a:ext uri="{FF2B5EF4-FFF2-40B4-BE49-F238E27FC236}">
                <a16:creationId xmlns:a16="http://schemas.microsoft.com/office/drawing/2014/main" id="{21938528-9F97-4621-926C-26C65E0EC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8393" y="1391634"/>
            <a:ext cx="4605544" cy="497183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8075" y="1080890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1D1848A-2991-4EFE-90F4-610D3A1160E8}"/>
              </a:ext>
            </a:extLst>
          </p:cNvPr>
          <p:cNvSpPr/>
          <p:nvPr/>
        </p:nvSpPr>
        <p:spPr>
          <a:xfrm>
            <a:off x="331767" y="3174664"/>
            <a:ext cx="5850602" cy="29625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Сому вусатому сумно самому,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В ямі не спиться вусатому сому.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Спить старий сердитий сом,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Сому сниться сьомий сон.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Сонце пестить поплавок,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Сом сопе на весь ставок.</a:t>
            </a: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таблицею </a:t>
            </a:r>
            <a:r>
              <a:rPr lang="uk-UA" sz="2000" b="1" dirty="0" err="1">
                <a:solidFill>
                  <a:schemeClr val="bg1"/>
                </a:solidFill>
              </a:rPr>
              <a:t>Шульте</a:t>
            </a:r>
            <a:endParaRPr lang="uk-UA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1799ED87-64E0-4CE2-BD89-C8D03962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76740"/>
              </p:ext>
            </p:extLst>
          </p:nvPr>
        </p:nvGraphicFramePr>
        <p:xfrm>
          <a:off x="5870196" y="1206683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762565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271720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3490982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32827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91779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0012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449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6117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8735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5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84705"/>
                  </a:ext>
                </a:extLst>
              </a:tr>
            </a:tbl>
          </a:graphicData>
        </a:graphic>
      </p:graphicFrame>
      <p:sp>
        <p:nvSpPr>
          <p:cNvPr id="9" name="Прямокутник: округлені кути 11">
            <a:extLst>
              <a:ext uri="{FF2B5EF4-FFF2-40B4-BE49-F238E27FC236}">
                <a16:creationId xmlns:a16="http://schemas.microsoft.com/office/drawing/2014/main" id="{D7A4F441-6936-48FC-B557-EA47E37F323A}"/>
              </a:ext>
            </a:extLst>
          </p:cNvPr>
          <p:cNvSpPr/>
          <p:nvPr/>
        </p:nvSpPr>
        <p:spPr>
          <a:xfrm>
            <a:off x="414835" y="1456402"/>
            <a:ext cx="5021870" cy="49456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Зосередьте свій погляд на центральній клітинці, намагайтесь знайти числа і полічити від 25 до 1 </a:t>
            </a:r>
          </a:p>
        </p:txBody>
      </p:sp>
    </p:spTree>
    <p:extLst>
      <p:ext uri="{BB962C8B-B14F-4D97-AF65-F5344CB8AC3E}">
        <p14:creationId xmlns:p14="http://schemas.microsoft.com/office/powerpoint/2010/main" val="40846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437</Words>
  <Application>Microsoft Office PowerPoint</Application>
  <PresentationFormat>Широкоэкранный</PresentationFormat>
  <Paragraphs>126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1674</cp:revision>
  <dcterms:created xsi:type="dcterms:W3CDTF">2018-01-05T16:38:53Z</dcterms:created>
  <dcterms:modified xsi:type="dcterms:W3CDTF">2022-04-06T05:20:25Z</dcterms:modified>
</cp:coreProperties>
</file>