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1696" r:id="rId3"/>
    <p:sldId id="3116" r:id="rId4"/>
    <p:sldId id="3131" r:id="rId5"/>
    <p:sldId id="3132" r:id="rId6"/>
    <p:sldId id="3133" r:id="rId7"/>
    <p:sldId id="3134" r:id="rId8"/>
    <p:sldId id="3135" r:id="rId9"/>
    <p:sldId id="3136" r:id="rId10"/>
    <p:sldId id="3137" r:id="rId11"/>
    <p:sldId id="3138" r:id="rId12"/>
    <p:sldId id="2489" r:id="rId13"/>
    <p:sldId id="3140" r:id="rId14"/>
    <p:sldId id="3141" r:id="rId15"/>
    <p:sldId id="3142" r:id="rId16"/>
    <p:sldId id="3143" r:id="rId17"/>
    <p:sldId id="3144" r:id="rId18"/>
    <p:sldId id="2954" r:id="rId19"/>
    <p:sldId id="3146" r:id="rId20"/>
    <p:sldId id="3119" r:id="rId21"/>
    <p:sldId id="3150" r:id="rId22"/>
    <p:sldId id="965" r:id="rId23"/>
    <p:sldId id="2277" r:id="rId24"/>
    <p:sldId id="2907" r:id="rId25"/>
    <p:sldId id="3147" r:id="rId26"/>
    <p:sldId id="3117" r:id="rId27"/>
    <p:sldId id="3151" r:id="rId28"/>
    <p:sldId id="3148" r:id="rId29"/>
    <p:sldId id="314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116"/>
            <p14:sldId id="3131"/>
            <p14:sldId id="3132"/>
            <p14:sldId id="3133"/>
            <p14:sldId id="3134"/>
            <p14:sldId id="3135"/>
            <p14:sldId id="3136"/>
            <p14:sldId id="3137"/>
            <p14:sldId id="3138"/>
            <p14:sldId id="2489"/>
            <p14:sldId id="3140"/>
            <p14:sldId id="3141"/>
            <p14:sldId id="3142"/>
            <p14:sldId id="3143"/>
            <p14:sldId id="3144"/>
            <p14:sldId id="2954"/>
            <p14:sldId id="3146"/>
            <p14:sldId id="3119"/>
            <p14:sldId id="3150"/>
          </p14:sldIdLst>
        </p14:section>
        <p14:section name="Раздел без заголовка" id="{AC9334F8-F988-4E78-9E68-3A8F16322EC6}">
          <p14:sldIdLst>
            <p14:sldId id="965"/>
            <p14:sldId id="2277"/>
            <p14:sldId id="2907"/>
            <p14:sldId id="3147"/>
            <p14:sldId id="3117"/>
            <p14:sldId id="3151"/>
            <p14:sldId id="3148"/>
            <p14:sldId id="31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FF3131"/>
    <a:srgbClr val="006600"/>
    <a:srgbClr val="BA1CBA"/>
    <a:srgbClr val="008000"/>
    <a:srgbClr val="00FF00"/>
    <a:srgbClr val="FF66FF"/>
    <a:srgbClr val="1694E9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40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jp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jp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939767"/>
            <a:ext cx="619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виду 360:3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28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 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53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7" t="43192" r="75952" b="42966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43095" r="67128" b="43063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43296" r="75842" b="42862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5" t="43194" r="66824" b="42964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0" t="43277" r="75999" b="42881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43133" r="66547" b="43025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43202" r="76096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8" t="43380" r="66911" b="42778"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141" y="1184347"/>
            <a:ext cx="2901948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27191" y="5063604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63605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3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63603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960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39714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280 : 2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4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92928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840 : 2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63602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∙ 4 : 8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6115" y="2900354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240 : 8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05567" y="2900354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87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95803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414376" y="1427943"/>
            <a:ext cx="10795289" cy="24729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Гончар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5 форм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18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виробів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ин – 3 форми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по ? виробів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   135 в.</a:t>
            </a: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26325" r="75612" b="37436"/>
          <a:stretch/>
        </p:blipFill>
        <p:spPr>
          <a:xfrm>
            <a:off x="1209878" y="4095760"/>
            <a:ext cx="1037843" cy="1324639"/>
          </a:xfrm>
          <a:prstGeom prst="rect">
            <a:avLst/>
          </a:prstGeom>
        </p:spPr>
      </p:pic>
      <p:sp>
        <p:nvSpPr>
          <p:cNvPr id="2" name="Правая фигурная скобка 1"/>
          <p:cNvSpPr/>
          <p:nvPr/>
        </p:nvSpPr>
        <p:spPr>
          <a:xfrm>
            <a:off x="8514030" y="2288982"/>
            <a:ext cx="700755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283243" y="1386408"/>
            <a:ext cx="10441587" cy="250154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Глечики -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разів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12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шт.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Миски -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р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азів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9 мисок – 135 шт.        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 разів</a:t>
            </a: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26325" r="75612" b="37436"/>
          <a:stretch/>
        </p:blipFill>
        <p:spPr>
          <a:xfrm>
            <a:off x="334986" y="3829466"/>
            <a:ext cx="835069" cy="1384017"/>
          </a:xfrm>
          <a:prstGeom prst="rect">
            <a:avLst/>
          </a:prstGeom>
        </p:spPr>
      </p:pic>
      <p:sp>
        <p:nvSpPr>
          <p:cNvPr id="2" name="Правая фигурная скобка 1"/>
          <p:cNvSpPr/>
          <p:nvPr/>
        </p:nvSpPr>
        <p:spPr>
          <a:xfrm>
            <a:off x="8816056" y="2157125"/>
            <a:ext cx="567505" cy="960111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8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133413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за схемами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6" name="Прямая соединительная линия 5"/>
          <p:cNvCxnSpPr/>
          <p:nvPr/>
        </p:nvCxnSpPr>
        <p:spPr>
          <a:xfrm>
            <a:off x="2826400" y="2644442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284083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0248498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6708121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 rot="16200000">
            <a:off x="4473009" y="199929"/>
            <a:ext cx="588502" cy="3881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16200000">
            <a:off x="8184061" y="367430"/>
            <a:ext cx="588502" cy="3540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25046" y="1030111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849542" y="10287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2828490" y="3661217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842929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10250588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4555964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6244243" y="513228"/>
            <a:ext cx="588502" cy="7424188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268545" y="263507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270632" y="44122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6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4938514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за схемами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6" name="Прямая соединительная линия 5"/>
          <p:cNvCxnSpPr/>
          <p:nvPr/>
        </p:nvCxnSpPr>
        <p:spPr>
          <a:xfrm>
            <a:off x="2826400" y="2644442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284083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0248498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764501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 rot="16200000">
            <a:off x="4941460" y="-268521"/>
            <a:ext cx="588502" cy="4818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16200000">
            <a:off x="8652509" y="835878"/>
            <a:ext cx="588502" cy="2603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6790" y="104601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704545" y="1084373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авая фигурная скобка 53"/>
          <p:cNvSpPr/>
          <p:nvPr/>
        </p:nvSpPr>
        <p:spPr>
          <a:xfrm rot="5400000">
            <a:off x="4261417" y="1646084"/>
            <a:ext cx="588502" cy="3462715"/>
          </a:xfrm>
          <a:prstGeom prst="rightBrac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3936748" y="3618097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6287025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авая фигурная скобка 70"/>
          <p:cNvSpPr/>
          <p:nvPr/>
        </p:nvSpPr>
        <p:spPr>
          <a:xfrm rot="5400000">
            <a:off x="7986513" y="1380532"/>
            <a:ext cx="588502" cy="3987478"/>
          </a:xfrm>
          <a:prstGeom prst="rightBrac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645019" y="361754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795272" y="2313057"/>
            <a:ext cx="4844242" cy="3282211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№ 466,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рівняння №469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3285" y="22564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</a:t>
            </a:r>
            <a:r>
              <a:rPr lang="uk-UA" sz="3600" dirty="0" smtClean="0">
                <a:latin typeface="Monotype Corsiva" panose="03010101010201010101" pitchFamily="66" charset="0"/>
              </a:rPr>
              <a:t>гончар.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28630" y="41823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49275" y="30179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</a:t>
            </a:r>
            <a:r>
              <a:rPr lang="uk-UA" sz="3600" dirty="0" smtClean="0">
                <a:latin typeface="Monotype Corsiva" panose="03010101010201010101" pitchFamily="66" charset="0"/>
              </a:rPr>
              <a:t>син.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29220" y="238291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91615" y="3149985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5" t="43190" r="22453" b="43774"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44552" r="67746" b="42412"/>
          <a:stretch/>
        </p:blipFill>
        <p:spPr>
          <a:xfrm>
            <a:off x="2936627" y="3768870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6860" y="4481232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по 15 виробів різної форми виготовив син.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0" t="43846" r="57588" b="43118"/>
          <a:stretch/>
        </p:blipFill>
        <p:spPr>
          <a:xfrm>
            <a:off x="1844391" y="373930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t="43467" r="48838" b="43497"/>
          <a:stretch/>
        </p:blipFill>
        <p:spPr>
          <a:xfrm>
            <a:off x="2956952" y="2238986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2937" r="40044" b="44027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0" t="43503" r="57678" b="43461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0" t="44458" r="14268" b="42506"/>
          <a:stretch/>
        </p:blipFill>
        <p:spPr>
          <a:xfrm>
            <a:off x="3616900" y="2273730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6" t="43389" r="49452" b="43575"/>
          <a:stretch/>
        </p:blipFill>
        <p:spPr>
          <a:xfrm>
            <a:off x="2141971" y="372479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5" t="44877" r="4803" b="42087"/>
          <a:stretch/>
        </p:blipFill>
        <p:spPr>
          <a:xfrm>
            <a:off x="4035721" y="229435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7" t="44533" r="49831" b="42431"/>
          <a:stretch/>
        </p:blipFill>
        <p:spPr>
          <a:xfrm>
            <a:off x="4746166" y="3025896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40234" y="3755011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9" t="43447" r="13329" b="43517"/>
          <a:stretch/>
        </p:blipFill>
        <p:spPr>
          <a:xfrm>
            <a:off x="3319592" y="2970638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3665636" y="3030183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959160" y="3132788"/>
            <a:ext cx="302864" cy="2728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5413" y="2337367"/>
            <a:ext cx="408812" cy="41878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2" t="43073" r="67307" b="43085"/>
          <a:stretch/>
        </p:blipFill>
        <p:spPr>
          <a:xfrm>
            <a:off x="1400999" y="3723140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22202" y="3655425"/>
            <a:ext cx="255142" cy="64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7" t="44360" r="49681" b="42604"/>
          <a:stretch/>
        </p:blipFill>
        <p:spPr>
          <a:xfrm>
            <a:off x="2509704" y="302020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44588" r="67904" b="42376"/>
          <a:stretch/>
        </p:blipFill>
        <p:spPr>
          <a:xfrm>
            <a:off x="2157528" y="3036324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6550" y="3879149"/>
            <a:ext cx="272102" cy="25091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3724871" y="373649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4" t="43500" r="49434" b="43464"/>
          <a:stretch/>
        </p:blipFill>
        <p:spPr>
          <a:xfrm>
            <a:off x="4022451" y="372198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t="44733" r="58255" b="42231"/>
          <a:stretch/>
        </p:blipFill>
        <p:spPr>
          <a:xfrm>
            <a:off x="4421451" y="3039188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94477" y="3772696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1854419" y="2987217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373" y="226852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– ставили по 9 </a:t>
            </a:r>
            <a:r>
              <a:rPr lang="uk-UA" sz="3600" dirty="0" smtClean="0">
                <a:latin typeface="Monotype Corsiva" panose="03010101010201010101" pitchFamily="66" charset="0"/>
              </a:rPr>
              <a:t>мисок.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212293" y="340850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5527" y="290152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63117" y="3027880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1303" y="2375644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56039" y="3120155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5" t="43190" r="22453" b="43774"/>
          <a:stretch/>
        </p:blipFill>
        <p:spPr>
          <a:xfrm>
            <a:off x="1823280" y="2966879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44552" r="67746" b="42412"/>
          <a:stretch/>
        </p:blipFill>
        <p:spPr>
          <a:xfrm>
            <a:off x="4053390" y="3026591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35070" y="3725961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23 рази </a:t>
            </a:r>
            <a:r>
              <a:rPr lang="uk-UA" sz="3600" dirty="0" smtClean="0">
                <a:latin typeface="Monotype Corsiva" panose="03010101010201010101" pitchFamily="66" charset="0"/>
              </a:rPr>
              <a:t>закладали </a:t>
            </a:r>
            <a:r>
              <a:rPr lang="uk-UA" sz="3600" dirty="0">
                <a:latin typeface="Monotype Corsiva" panose="03010101010201010101" pitchFamily="66" charset="0"/>
              </a:rPr>
              <a:t>в піч вироби.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t="43467" r="48838" b="43497"/>
          <a:stretch/>
        </p:blipFill>
        <p:spPr>
          <a:xfrm>
            <a:off x="2965353" y="2972010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2937" r="40044" b="44027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1" t="43503" r="48607" b="43461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0" t="44458" r="14268" b="42506"/>
          <a:stretch/>
        </p:blipFill>
        <p:spPr>
          <a:xfrm>
            <a:off x="3241712" y="228145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7" t="44533" r="49831" b="42431"/>
          <a:stretch/>
        </p:blipFill>
        <p:spPr>
          <a:xfrm>
            <a:off x="4367412" y="2280486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36328" y="2264004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11094" r="84522" b="82515"/>
          <a:stretch/>
        </p:blipFill>
        <p:spPr>
          <a:xfrm>
            <a:off x="2229192" y="3111907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7" t="44360" r="49681" b="42604"/>
          <a:stretch/>
        </p:blipFill>
        <p:spPr>
          <a:xfrm>
            <a:off x="2520090" y="227247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44588" r="67904" b="42376"/>
          <a:stretch/>
        </p:blipFill>
        <p:spPr>
          <a:xfrm>
            <a:off x="2167914" y="2288594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4083190" y="225808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 t="44733" r="77086" b="42231"/>
          <a:stretch/>
        </p:blipFill>
        <p:spPr>
          <a:xfrm>
            <a:off x="3666655" y="3033593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2595227" y="301118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59536"/>
          <a:stretch/>
        </p:blipFill>
        <p:spPr>
          <a:xfrm>
            <a:off x="1069975" y="705961"/>
            <a:ext cx="11210257" cy="6104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9" t="43576" r="39480" b="42582"/>
          <a:stretch/>
        </p:blipFill>
        <p:spPr>
          <a:xfrm>
            <a:off x="9242127" y="1031924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3" t="43388" r="57276" b="42770"/>
          <a:stretch/>
        </p:blipFill>
        <p:spPr>
          <a:xfrm>
            <a:off x="8833564" y="1026219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88992" y="201738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9" t="43453" r="48669" b="43511"/>
          <a:stretch/>
        </p:blipFill>
        <p:spPr>
          <a:xfrm>
            <a:off x="2853293" y="1878982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175129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4060729" y="1903405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3232537" y="1908640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2379980" y="1886192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t="43517" r="66842" b="42641"/>
          <a:stretch/>
        </p:blipFill>
        <p:spPr>
          <a:xfrm>
            <a:off x="4971281" y="1884487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687095" y="1045605"/>
            <a:ext cx="491036" cy="62379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06280" y="2060519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922" y="1988207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5346761" y="1908047"/>
            <a:ext cx="502215" cy="6379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88992" y="2865242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9" t="43453" r="48669" b="43511"/>
          <a:stretch/>
        </p:blipFill>
        <p:spPr>
          <a:xfrm>
            <a:off x="2853293" y="2726839"/>
            <a:ext cx="502215" cy="637999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259915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3232537" y="2756497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2379980" y="2734049"/>
            <a:ext cx="541936" cy="676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06280" y="2908376"/>
            <a:ext cx="421206" cy="276501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864" r="57561" b="43100"/>
          <a:stretch/>
        </p:blipFill>
        <p:spPr>
          <a:xfrm>
            <a:off x="4581144" y="2736191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4960388" y="2765849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43909" r="76135" b="42249"/>
          <a:stretch/>
        </p:blipFill>
        <p:spPr>
          <a:xfrm>
            <a:off x="4107831" y="2743401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97464" y="3718429"/>
            <a:ext cx="312609" cy="281666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9" t="43453" r="48669" b="43511"/>
          <a:stretch/>
        </p:blipFill>
        <p:spPr>
          <a:xfrm>
            <a:off x="4564816" y="3579145"/>
            <a:ext cx="502215" cy="63799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344928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3232537" y="3606626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4091503" y="3586355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 t="12544" r="91067" b="82465"/>
          <a:stretch/>
        </p:blipFill>
        <p:spPr>
          <a:xfrm>
            <a:off x="3614291" y="3757716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864" r="57561" b="43100"/>
          <a:stretch/>
        </p:blipFill>
        <p:spPr>
          <a:xfrm>
            <a:off x="2874945" y="3579666"/>
            <a:ext cx="502215" cy="6379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4960388" y="3615978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43909" r="76135" b="42249"/>
          <a:stretch/>
        </p:blipFill>
        <p:spPr>
          <a:xfrm>
            <a:off x="2401632" y="3586876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97464" y="4568558"/>
            <a:ext cx="312609" cy="28166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429941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0" t="43864" r="3918" b="43100"/>
          <a:stretch/>
        </p:blipFill>
        <p:spPr>
          <a:xfrm>
            <a:off x="2874945" y="4429795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4" t="43806" r="12895" b="42352"/>
          <a:stretch/>
        </p:blipFill>
        <p:spPr>
          <a:xfrm>
            <a:off x="2401632" y="4437005"/>
            <a:ext cx="541936" cy="676099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37672" y="5412562"/>
            <a:ext cx="312609" cy="281666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9" t="43453" r="48669" b="43511"/>
          <a:stretch/>
        </p:blipFill>
        <p:spPr>
          <a:xfrm>
            <a:off x="3301973" y="5274159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4509409" y="5298582"/>
            <a:ext cx="502215" cy="6379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3681217" y="5303817"/>
            <a:ext cx="541936" cy="6760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2828660" y="5281369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t="43517" r="66842" b="42641"/>
          <a:stretch/>
        </p:blipFill>
        <p:spPr>
          <a:xfrm>
            <a:off x="5419961" y="5279664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54960" y="5455696"/>
            <a:ext cx="421206" cy="276501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602" y="5383384"/>
            <a:ext cx="408812" cy="418784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5795441" y="5303224"/>
            <a:ext cx="502215" cy="6379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0" t="43864" r="3918" b="43100"/>
          <a:stretch/>
        </p:blipFill>
        <p:spPr>
          <a:xfrm>
            <a:off x="2030706" y="5274159"/>
            <a:ext cx="502215" cy="6379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4" t="43806" r="12895" b="42352"/>
          <a:stretch/>
        </p:blipFill>
        <p:spPr>
          <a:xfrm>
            <a:off x="1557393" y="5281369"/>
            <a:ext cx="541936" cy="6760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18910" y="6241461"/>
            <a:ext cx="312609" cy="281666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864" r="57561" b="43100"/>
          <a:stretch/>
        </p:blipFill>
        <p:spPr>
          <a:xfrm>
            <a:off x="5011062" y="6112410"/>
            <a:ext cx="502215" cy="6379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5390306" y="6142068"/>
            <a:ext cx="541936" cy="6760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43909" r="76135" b="42249"/>
          <a:stretch/>
        </p:blipFill>
        <p:spPr>
          <a:xfrm>
            <a:off x="4537749" y="6119620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864" r="57561" b="43100"/>
          <a:stretch/>
        </p:blipFill>
        <p:spPr>
          <a:xfrm>
            <a:off x="3293091" y="6108264"/>
            <a:ext cx="502215" cy="6379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3672335" y="6137922"/>
            <a:ext cx="541936" cy="6760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43909" r="76135" b="42249"/>
          <a:stretch/>
        </p:blipFill>
        <p:spPr>
          <a:xfrm>
            <a:off x="2828660" y="6123487"/>
            <a:ext cx="541936" cy="67609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107511" y="1017508"/>
            <a:ext cx="2316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i="1" dirty="0"/>
              <a:t>Р</a:t>
            </a:r>
            <a:r>
              <a:rPr lang="uk-UA" sz="4400" i="1" dirty="0" smtClean="0"/>
              <a:t>івняння</a:t>
            </a:r>
            <a:endParaRPr lang="uk-UA" sz="4400" i="1" dirty="0"/>
          </a:p>
        </p:txBody>
      </p:sp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6" grpId="0"/>
      <p:bldP spid="151" grpId="0"/>
      <p:bldP spid="1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59536"/>
          <a:stretch/>
        </p:blipFill>
        <p:spPr>
          <a:xfrm>
            <a:off x="1069975" y="705961"/>
            <a:ext cx="11210257" cy="6104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88992" y="201738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2" t="43453" r="22216" b="43511"/>
          <a:stretch/>
        </p:blipFill>
        <p:spPr>
          <a:xfrm>
            <a:off x="2009171" y="1883920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17814" y="175819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43997" r="86196" b="42967"/>
          <a:stretch/>
        </p:blipFill>
        <p:spPr>
          <a:xfrm>
            <a:off x="4060729" y="1903405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2388415" y="1913578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t="43783" r="67202" b="42375"/>
          <a:stretch/>
        </p:blipFill>
        <p:spPr>
          <a:xfrm>
            <a:off x="1535858" y="189113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4" t="43608" r="39155" b="42550"/>
          <a:stretch/>
        </p:blipFill>
        <p:spPr>
          <a:xfrm>
            <a:off x="4572197" y="1888996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64861" y="2056940"/>
            <a:ext cx="421206" cy="27650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4916718" y="1908045"/>
            <a:ext cx="502215" cy="6379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864" r="57561" b="43100"/>
          <a:stretch/>
        </p:blipFill>
        <p:spPr>
          <a:xfrm>
            <a:off x="5858785" y="1897973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6635517" y="1908045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43909" r="76135" b="42249"/>
          <a:stretch/>
        </p:blipFill>
        <p:spPr>
          <a:xfrm>
            <a:off x="6264625" y="1897973"/>
            <a:ext cx="541936" cy="67609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5321402" y="2060090"/>
            <a:ext cx="421206" cy="27650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76435" y="2868331"/>
            <a:ext cx="312609" cy="28166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2" t="43453" r="22216" b="43511"/>
          <a:stretch/>
        </p:blipFill>
        <p:spPr>
          <a:xfrm>
            <a:off x="1996614" y="2734866"/>
            <a:ext cx="502215" cy="63799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05257" y="260914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4" t="44147" r="49624" b="42817"/>
          <a:stretch/>
        </p:blipFill>
        <p:spPr>
          <a:xfrm>
            <a:off x="4048172" y="2754351"/>
            <a:ext cx="502215" cy="6379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2375858" y="2764524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t="43783" r="67202" b="42375"/>
          <a:stretch/>
        </p:blipFill>
        <p:spPr>
          <a:xfrm>
            <a:off x="1523301" y="2742076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8" t="43908" r="21801" b="42250"/>
          <a:stretch/>
        </p:blipFill>
        <p:spPr>
          <a:xfrm>
            <a:off x="4559640" y="2739942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52304" y="2907886"/>
            <a:ext cx="421206" cy="2765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4904161" y="2758991"/>
            <a:ext cx="502215" cy="6379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67174" y="3720906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2" t="43453" r="22216" b="43511"/>
          <a:stretch/>
        </p:blipFill>
        <p:spPr>
          <a:xfrm>
            <a:off x="4572453" y="3579036"/>
            <a:ext cx="502215" cy="63799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5996" y="34617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4" t="44147" r="49624" b="42817"/>
          <a:stretch/>
        </p:blipFill>
        <p:spPr>
          <a:xfrm>
            <a:off x="2338911" y="3606926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4951697" y="3608694"/>
            <a:ext cx="541936" cy="6760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t="43783" r="67202" b="42375"/>
          <a:stretch/>
        </p:blipFill>
        <p:spPr>
          <a:xfrm>
            <a:off x="4099140" y="3586246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8" t="43908" r="21801" b="42250"/>
          <a:stretch/>
        </p:blipFill>
        <p:spPr>
          <a:xfrm>
            <a:off x="2850379" y="3592517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t="12487" r="91315" b="82522"/>
          <a:stretch/>
        </p:blipFill>
        <p:spPr>
          <a:xfrm>
            <a:off x="3608316" y="3766269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3194900" y="3611566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66038" y="4562025"/>
            <a:ext cx="312609" cy="28166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4860" y="430283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t="43998" r="77200" b="42966"/>
          <a:stretch/>
        </p:blipFill>
        <p:spPr>
          <a:xfrm>
            <a:off x="2337775" y="4448045"/>
            <a:ext cx="502215" cy="6379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6" t="43908" r="3773" b="42250"/>
          <a:stretch/>
        </p:blipFill>
        <p:spPr>
          <a:xfrm>
            <a:off x="2849243" y="4433636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3193764" y="4452685"/>
            <a:ext cx="502215" cy="6379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44981" y="5402265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2" t="43453" r="22216" b="43511"/>
          <a:stretch/>
        </p:blipFill>
        <p:spPr>
          <a:xfrm>
            <a:off x="2027172" y="5266277"/>
            <a:ext cx="502215" cy="6379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43997" r="86196" b="42967"/>
          <a:stretch/>
        </p:blipFill>
        <p:spPr>
          <a:xfrm>
            <a:off x="4916718" y="5288285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2371745" y="5294513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t="43783" r="67202" b="42375"/>
          <a:stretch/>
        </p:blipFill>
        <p:spPr>
          <a:xfrm>
            <a:off x="1553859" y="5273487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4" t="43608" r="39155" b="42550"/>
          <a:stretch/>
        </p:blipFill>
        <p:spPr>
          <a:xfrm>
            <a:off x="5428186" y="5273876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82862" y="5439297"/>
            <a:ext cx="421206" cy="27650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5772707" y="5292925"/>
            <a:ext cx="502215" cy="6379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864" r="57561" b="43100"/>
          <a:stretch/>
        </p:blipFill>
        <p:spPr>
          <a:xfrm>
            <a:off x="6714774" y="5282853"/>
            <a:ext cx="502215" cy="6379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3" t="44122" r="4186" b="42036"/>
          <a:stretch/>
        </p:blipFill>
        <p:spPr>
          <a:xfrm>
            <a:off x="7491506" y="5292925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43909" r="76135" b="42249"/>
          <a:stretch/>
        </p:blipFill>
        <p:spPr>
          <a:xfrm>
            <a:off x="7120614" y="5282853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177391" y="5444970"/>
            <a:ext cx="421206" cy="27650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t="43998" r="77200" b="42966"/>
          <a:stretch/>
        </p:blipFill>
        <p:spPr>
          <a:xfrm>
            <a:off x="3206435" y="5295935"/>
            <a:ext cx="502215" cy="6379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6" t="43908" r="3773" b="42250"/>
          <a:stretch/>
        </p:blipFill>
        <p:spPr>
          <a:xfrm>
            <a:off x="3698245" y="5282853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4059761" y="5301902"/>
            <a:ext cx="502215" cy="6379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39936" y="6267311"/>
            <a:ext cx="312609" cy="281666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4" t="44147" r="49624" b="42817"/>
          <a:stretch/>
        </p:blipFill>
        <p:spPr>
          <a:xfrm>
            <a:off x="4911673" y="6153331"/>
            <a:ext cx="502215" cy="6379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8" t="43908" r="21801" b="42250"/>
          <a:stretch/>
        </p:blipFill>
        <p:spPr>
          <a:xfrm>
            <a:off x="5423141" y="6138922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5767662" y="6157971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4" t="44147" r="49624" b="42817"/>
          <a:stretch/>
        </p:blipFill>
        <p:spPr>
          <a:xfrm>
            <a:off x="3204068" y="6145152"/>
            <a:ext cx="502215" cy="6379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8" t="43908" r="21801" b="42250"/>
          <a:stretch/>
        </p:blipFill>
        <p:spPr>
          <a:xfrm>
            <a:off x="3715536" y="6130743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3997" r="4999" b="42967"/>
          <a:stretch/>
        </p:blipFill>
        <p:spPr>
          <a:xfrm>
            <a:off x="4060057" y="6149792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/>
      <p:bldP spid="98" grpId="0"/>
      <p:bldP spid="1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r="8318" b="8502"/>
          <a:stretch/>
        </p:blipFill>
        <p:spPr>
          <a:xfrm>
            <a:off x="400145" y="3256124"/>
            <a:ext cx="1293085" cy="1530534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2400332" y="1481596"/>
            <a:ext cx="7504244" cy="25397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миски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?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12  тарілок - ?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 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миска - ?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г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рн.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тарілка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30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грн.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29111" y="215581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373" y="302181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212293" y="340850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1303" y="3128940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4489" y="2393568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9" t="43190" r="4299" b="43774"/>
          <a:stretch/>
        </p:blipFill>
        <p:spPr>
          <a:xfrm>
            <a:off x="2194100" y="2218738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44552" r="67746" b="42412"/>
          <a:stretch/>
        </p:blipFill>
        <p:spPr>
          <a:xfrm>
            <a:off x="1813576" y="2293803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34255" y="3724588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90 </a:t>
            </a:r>
            <a:r>
              <a:rPr lang="uk-UA" sz="3600" dirty="0" smtClean="0">
                <a:latin typeface="Monotype Corsiva" panose="03010101010201010101" pitchFamily="66" charset="0"/>
              </a:rPr>
              <a:t>грн. </a:t>
            </a:r>
            <a:r>
              <a:rPr lang="uk-UA" sz="3600" dirty="0">
                <a:latin typeface="Monotype Corsiva" panose="03010101010201010101" pitchFamily="66" charset="0"/>
              </a:rPr>
              <a:t>ціна миски.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621" r="39631" b="43343"/>
          <a:stretch/>
        </p:blipFill>
        <p:spPr>
          <a:xfrm>
            <a:off x="4460810" y="2242848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2937" r="40044" b="44027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9" t="43609" r="39499" b="43355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8" t="44540" r="58950" b="42424"/>
          <a:stretch/>
        </p:blipFill>
        <p:spPr>
          <a:xfrm>
            <a:off x="3241712" y="3034753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0" t="44651" r="5248" b="42313"/>
          <a:stretch/>
        </p:blipFill>
        <p:spPr>
          <a:xfrm>
            <a:off x="4367412" y="3033782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36328" y="3017300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9" t="44524" r="4999" b="42439"/>
          <a:stretch/>
        </p:blipFill>
        <p:spPr>
          <a:xfrm>
            <a:off x="2520090" y="3025773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1" t="44505" r="40197" b="42459"/>
          <a:stretch/>
        </p:blipFill>
        <p:spPr>
          <a:xfrm>
            <a:off x="2157773" y="302181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6" t="44174" r="13262" b="42790"/>
          <a:stretch/>
        </p:blipFill>
        <p:spPr>
          <a:xfrm>
            <a:off x="4083190" y="301137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 t="44733" r="77086" b="42231"/>
          <a:stretch/>
        </p:blipFill>
        <p:spPr>
          <a:xfrm>
            <a:off x="3253893" y="228340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9" t="43937" r="67169" b="43027"/>
          <a:stretch/>
        </p:blipFill>
        <p:spPr>
          <a:xfrm>
            <a:off x="1850967" y="3001633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2944977" y="2271444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44552" r="67746" b="42412"/>
          <a:stretch/>
        </p:blipFill>
        <p:spPr>
          <a:xfrm>
            <a:off x="4064271" y="2283407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9" t="43190" r="4299" b="43774"/>
          <a:stretch/>
        </p:blipFill>
        <p:spPr>
          <a:xfrm>
            <a:off x="4819506" y="2232886"/>
            <a:ext cx="463844" cy="58925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428" y="227564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тарілки </a:t>
            </a:r>
            <a:r>
              <a:rPr lang="uk-UA" sz="3600" dirty="0" smtClean="0">
                <a:latin typeface="Monotype Corsiva" panose="03010101010201010101" pitchFamily="66" charset="0"/>
              </a:rPr>
              <a:t>або </a:t>
            </a:r>
            <a:r>
              <a:rPr lang="uk-UA" sz="3600" dirty="0">
                <a:latin typeface="Monotype Corsiva" panose="03010101010201010101" pitchFamily="66" charset="0"/>
              </a:rPr>
              <a:t>4 </a:t>
            </a:r>
            <a:r>
              <a:rPr lang="uk-UA" sz="3600" dirty="0" smtClean="0">
                <a:latin typeface="Monotype Corsiva" panose="03010101010201010101" pitchFamily="66" charset="0"/>
              </a:rPr>
              <a:t>миски.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156" y="2321875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10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 ∙ 19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29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79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3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43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72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15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94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401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11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254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63324</TotalTime>
  <Words>553</Words>
  <Application>Microsoft Office PowerPoint</Application>
  <PresentationFormat>Широкоэкранный</PresentationFormat>
  <Paragraphs>239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13346</cp:revision>
  <dcterms:created xsi:type="dcterms:W3CDTF">2018-01-05T16:38:53Z</dcterms:created>
  <dcterms:modified xsi:type="dcterms:W3CDTF">2022-04-04T06:14:01Z</dcterms:modified>
</cp:coreProperties>
</file>