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4" r:id="rId7"/>
    <p:sldId id="268" r:id="rId8"/>
    <p:sldId id="262" r:id="rId9"/>
    <p:sldId id="263" r:id="rId10"/>
    <p:sldId id="269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D1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seosvita.ua/test/start/ffr42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YxvE0YVFLM&amp;ab_channel=%D0%92%D1%81%D0%B5%D0%BE%D1%81%D0%B2%D1%96%D1%82%D0%B0" TargetMode="External"/><Relationship Id="rId7" Type="http://schemas.openxmlformats.org/officeDocument/2006/relationships/hyperlink" Target="https://ukrreferat.com/chapters/medicina/gigienichni-vimogi-do-vzuttya-referat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pt-online.org/247043" TargetMode="External"/><Relationship Id="rId5" Type="http://schemas.openxmlformats.org/officeDocument/2006/relationships/hyperlink" Target="https://hh.com.ua/hvoroba-mokrih-shkarpetok/" TargetMode="External"/><Relationship Id="rId4" Type="http://schemas.openxmlformats.org/officeDocument/2006/relationships/hyperlink" Target="https://oxford-med.com.ua/ua/media-center/publikacii/mujskoy-varikoz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zelenyi-fon-belyi-geometriia-linii-backgroun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3240" y="2130425"/>
            <a:ext cx="5314960" cy="1470025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Відпочинок для стоп.</a:t>
            </a:r>
            <a:br>
              <a:rPr lang="uk-UA" sz="3200" b="1" dirty="0" smtClean="0"/>
            </a:br>
            <a:r>
              <a:rPr lang="uk-UA" sz="3200" b="1" dirty="0" smtClean="0"/>
              <a:t>Гімнастичні вправи для ніг. </a:t>
            </a:r>
            <a:br>
              <a:rPr lang="uk-UA" sz="3200" b="1" dirty="0" smtClean="0"/>
            </a:br>
            <a:r>
              <a:rPr lang="uk-UA" sz="3200" b="1" dirty="0" smtClean="0"/>
              <a:t>Гігієна взуття.</a:t>
            </a:r>
            <a:br>
              <a:rPr lang="uk-UA" sz="3200" b="1" dirty="0" smtClean="0"/>
            </a:br>
            <a:r>
              <a:rPr lang="uk-UA" sz="3200" b="1" dirty="0" smtClean="0"/>
              <a:t> Деякі захворювання ніг: набряк, пітливість, варикозне розширення вен.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86182" y="4429132"/>
            <a:ext cx="3986218" cy="1209668"/>
          </a:xfrm>
        </p:spPr>
        <p:txBody>
          <a:bodyPr/>
          <a:lstStyle/>
          <a:p>
            <a:r>
              <a:rPr lang="uk-UA" dirty="0" smtClean="0">
                <a:solidFill>
                  <a:srgbClr val="07AD1B"/>
                </a:solidFill>
              </a:rPr>
              <a:t>11 клас</a:t>
            </a:r>
          </a:p>
          <a:p>
            <a:endParaRPr lang="ru-RU" dirty="0">
              <a:solidFill>
                <a:srgbClr val="07AD1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Узагальнення знань з теми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 smtClean="0"/>
              <a:t>Тестова перевірка знань  на освітній платформі </a:t>
            </a:r>
            <a:r>
              <a:rPr lang="uk-UA" sz="2800" dirty="0" err="1" smtClean="0"/>
              <a:t>“Всеосвіта”</a:t>
            </a:r>
            <a:r>
              <a:rPr lang="uk-UA" sz="2800" dirty="0" smtClean="0"/>
              <a:t> за посиланням</a:t>
            </a:r>
          </a:p>
          <a:p>
            <a:r>
              <a:rPr lang="ru-RU" sz="2800" b="1" u="sng" dirty="0" smtClean="0">
                <a:hlinkClick r:id="rId3"/>
              </a:rPr>
              <a:t>https://</a:t>
            </a:r>
            <a:r>
              <a:rPr lang="ru-RU" sz="2800" b="1" u="sng" dirty="0" smtClean="0">
                <a:hlinkClick r:id="rId3"/>
              </a:rPr>
              <a:t>vseosvita.ua/test/start/ffr428</a:t>
            </a:r>
            <a:endParaRPr lang="ru-RU" sz="2800" b="1" u="sng" dirty="0" smtClean="0"/>
          </a:p>
          <a:p>
            <a:r>
              <a:rPr lang="uk-UA" sz="2800" dirty="0" smtClean="0"/>
              <a:t>Виконати завдання можна у зручний для Вас час  до 18год. 18.04.2022. Час на виконання -20хв.</a:t>
            </a:r>
          </a:p>
          <a:p>
            <a:endParaRPr lang="ru-RU" b="1" u="sng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 smtClean="0"/>
              <a:t>Підготувати інформацію ( можна у формі презентації)</a:t>
            </a:r>
          </a:p>
          <a:p>
            <a:r>
              <a:rPr lang="uk-UA" sz="2800" dirty="0" err="1" smtClean="0"/>
              <a:t>“Захворювання</a:t>
            </a:r>
            <a:r>
              <a:rPr lang="uk-UA" sz="2800" dirty="0" smtClean="0"/>
              <a:t> </a:t>
            </a:r>
            <a:r>
              <a:rPr lang="uk-UA" sz="2800" dirty="0" err="1" smtClean="0"/>
              <a:t>ніг”</a:t>
            </a:r>
            <a:r>
              <a:rPr lang="uk-UA" sz="2800" dirty="0" smtClean="0"/>
              <a:t>   (</a:t>
            </a:r>
            <a:r>
              <a:rPr lang="uk-UA" sz="2800" i="1" dirty="0" smtClean="0"/>
              <a:t>за вибором</a:t>
            </a:r>
            <a:r>
              <a:rPr lang="en-US" sz="2800" i="1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uk-UA" sz="2800" dirty="0" smtClean="0"/>
              <a:t>   набряк, пітливість, варикозне розширення вен).</a:t>
            </a:r>
          </a:p>
          <a:p>
            <a:r>
              <a:rPr lang="uk-UA" sz="2400" dirty="0" smtClean="0"/>
              <a:t>Вказати причини виникнення та запобігання захворювання.</a:t>
            </a:r>
          </a:p>
          <a:p>
            <a:endParaRPr lang="uk-UA" sz="2400" dirty="0" smtClean="0"/>
          </a:p>
          <a:p>
            <a:endParaRPr lang="uk-UA" sz="2400" dirty="0" smtClean="0"/>
          </a:p>
          <a:p>
            <a:r>
              <a:rPr lang="uk-UA" sz="2400" dirty="0" smtClean="0"/>
              <a:t>Виконане завдання   надсилати  на освітню платформу  </a:t>
            </a:r>
            <a:r>
              <a:rPr lang="uk-UA" sz="2400" dirty="0" err="1" smtClean="0"/>
              <a:t>Human</a:t>
            </a:r>
            <a:endParaRPr lang="ru-RU" sz="2400" dirty="0" smtClean="0"/>
          </a:p>
          <a:p>
            <a:pPr>
              <a:buNone/>
            </a:pPr>
            <a:r>
              <a:rPr lang="uk-UA" sz="2400" dirty="0" smtClean="0"/>
              <a:t>   або </a:t>
            </a:r>
            <a:r>
              <a:rPr lang="uk-UA" sz="2400" dirty="0" err="1" smtClean="0"/>
              <a:t>ел</a:t>
            </a:r>
            <a:r>
              <a:rPr lang="uk-UA" sz="2400" dirty="0" smtClean="0"/>
              <a:t>. пошту </a:t>
            </a:r>
            <a:r>
              <a:rPr lang="ru-RU" sz="2400" u="sng" dirty="0" smtClean="0">
                <a:hlinkClick r:id="rId3"/>
              </a:rPr>
              <a:t>valentinakapusta55@gmail.com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джерела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3"/>
              </a:rPr>
              <a:t>https://www.youtube.com/watch?v=9YxvE0YVFLM&amp;ab_channel=%D0%92%D1%81%D0%B5%D0%BE%D1%81%D0%B2%D1%96%D1%82%D0%B0</a:t>
            </a:r>
            <a:endParaRPr lang="uk-UA" sz="2400" dirty="0" smtClean="0"/>
          </a:p>
          <a:p>
            <a:r>
              <a:rPr lang="en-US" sz="2400" dirty="0" smtClean="0">
                <a:hlinkClick r:id="rId4"/>
              </a:rPr>
              <a:t>https://oxford-med.com.ua/ua/media-center/publikacii/mujskoy-varikoz/</a:t>
            </a:r>
            <a:endParaRPr lang="uk-UA" sz="2400" dirty="0" smtClean="0"/>
          </a:p>
          <a:p>
            <a:r>
              <a:rPr lang="en-US" sz="2400" dirty="0" smtClean="0">
                <a:hlinkClick r:id="rId5"/>
              </a:rPr>
              <a:t>https://hh.com.ua/hvoroba-mokrih-shkarpetok/</a:t>
            </a:r>
            <a:endParaRPr lang="uk-UA" sz="2400" dirty="0" smtClean="0"/>
          </a:p>
          <a:p>
            <a:r>
              <a:rPr lang="en-US" sz="2400" dirty="0" smtClean="0">
                <a:hlinkClick r:id="rId6"/>
              </a:rPr>
              <a:t>https://ppt-online.org/247043</a:t>
            </a:r>
            <a:endParaRPr lang="uk-UA" sz="2400" dirty="0" smtClean="0"/>
          </a:p>
          <a:p>
            <a:r>
              <a:rPr lang="ru-RU" sz="2400" dirty="0" smtClean="0">
                <a:hlinkClick r:id="rId7"/>
              </a:rPr>
              <a:t>https://ukrreferat.com/chapters/medicina/gigienichni-vimogi-do-vzuttya-referat.html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Відпочинок для стоп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Стопа —</a:t>
            </a:r>
            <a:r>
              <a:rPr lang="ru-RU" dirty="0" smtClean="0"/>
              <a:t> </a:t>
            </a:r>
            <a:r>
              <a:rPr lang="ru-RU" dirty="0" err="1" smtClean="0"/>
              <a:t>це</a:t>
            </a:r>
            <a:r>
              <a:rPr lang="ru-RU" dirty="0" smtClean="0"/>
              <a:t> опора </a:t>
            </a:r>
            <a:r>
              <a:rPr lang="ru-RU" dirty="0" err="1" smtClean="0"/>
              <a:t>людини</a:t>
            </a:r>
            <a:r>
              <a:rPr lang="ru-RU" dirty="0" smtClean="0"/>
              <a:t>, на яку </a:t>
            </a:r>
            <a:r>
              <a:rPr lang="ru-RU" dirty="0" err="1" smtClean="0"/>
              <a:t>припадає</a:t>
            </a:r>
            <a:r>
              <a:rPr lang="ru-RU" dirty="0" smtClean="0"/>
              <a:t> </a:t>
            </a:r>
            <a:r>
              <a:rPr lang="ru-RU" dirty="0" err="1" smtClean="0"/>
              <a:t>основне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ходьби</a:t>
            </a:r>
            <a:r>
              <a:rPr lang="ru-RU" dirty="0" smtClean="0"/>
              <a:t>, </a:t>
            </a:r>
            <a:r>
              <a:rPr lang="ru-RU" dirty="0" err="1" smtClean="0"/>
              <a:t>бігу</a:t>
            </a:r>
            <a:r>
              <a:rPr lang="ru-RU" dirty="0" smtClean="0"/>
              <a:t> та </a:t>
            </a:r>
            <a:r>
              <a:rPr lang="ru-RU" dirty="0" err="1" smtClean="0"/>
              <a:t>навіть</a:t>
            </a:r>
            <a:r>
              <a:rPr lang="ru-RU" dirty="0" smtClean="0"/>
              <a:t> у </a:t>
            </a:r>
            <a:r>
              <a:rPr lang="ru-RU" dirty="0" err="1" smtClean="0"/>
              <a:t>спокійному</a:t>
            </a:r>
            <a:r>
              <a:rPr lang="ru-RU" dirty="0" smtClean="0"/>
              <a:t> </a:t>
            </a:r>
            <a:r>
              <a:rPr lang="ru-RU" dirty="0" err="1" smtClean="0"/>
              <a:t>положенні</a:t>
            </a:r>
            <a:r>
              <a:rPr lang="ru-RU" dirty="0" smtClean="0"/>
              <a:t>, коли вага </a:t>
            </a:r>
            <a:r>
              <a:rPr lang="ru-RU" dirty="0" err="1" smtClean="0"/>
              <a:t>нашого</a:t>
            </a:r>
            <a:r>
              <a:rPr lang="ru-RU" dirty="0" smtClean="0"/>
              <a:t> </a:t>
            </a:r>
            <a:r>
              <a:rPr lang="ru-RU" dirty="0" err="1" smtClean="0"/>
              <a:t>тіла</a:t>
            </a:r>
            <a:r>
              <a:rPr lang="ru-RU" dirty="0" smtClean="0"/>
              <a:t> </a:t>
            </a:r>
            <a:r>
              <a:rPr lang="ru-RU" dirty="0" err="1" smtClean="0"/>
              <a:t>повністю</a:t>
            </a:r>
            <a:r>
              <a:rPr lang="ru-RU" dirty="0" smtClean="0"/>
              <a:t> </a:t>
            </a:r>
            <a:r>
              <a:rPr lang="ru-RU" dirty="0" err="1" smtClean="0"/>
              <a:t>припадає</a:t>
            </a:r>
            <a:r>
              <a:rPr lang="ru-RU" dirty="0" smtClean="0"/>
              <a:t> на стопи. </a:t>
            </a:r>
            <a:r>
              <a:rPr lang="ru-RU" dirty="0" err="1" smtClean="0"/>
              <a:t>Від</a:t>
            </a:r>
            <a:r>
              <a:rPr lang="ru-RU" dirty="0" smtClean="0"/>
              <a:t> того, </a:t>
            </a:r>
            <a:r>
              <a:rPr lang="ru-RU" dirty="0" err="1" smtClean="0"/>
              <a:t>наскільки</a:t>
            </a:r>
            <a:r>
              <a:rPr lang="ru-RU" dirty="0" smtClean="0"/>
              <a:t> здорова стопа, </a:t>
            </a:r>
            <a:r>
              <a:rPr lang="ru-RU" dirty="0" err="1" smtClean="0"/>
              <a:t>залежить</a:t>
            </a:r>
            <a:r>
              <a:rPr lang="ru-RU" dirty="0" smtClean="0"/>
              <a:t> 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здоров’я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, а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суглобів</a:t>
            </a:r>
            <a:r>
              <a:rPr lang="ru-RU" dirty="0" smtClean="0"/>
              <a:t>, хребта, </a:t>
            </a:r>
            <a:r>
              <a:rPr lang="ru-RU" dirty="0" err="1" smtClean="0"/>
              <a:t>судин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</a:t>
            </a:r>
            <a:r>
              <a:rPr lang="ru-RU" dirty="0" err="1" smtClean="0"/>
              <a:t>внутрішніх</a:t>
            </a:r>
            <a:r>
              <a:rPr lang="ru-RU" dirty="0" smtClean="0"/>
              <a:t> </a:t>
            </a:r>
            <a:r>
              <a:rPr lang="ru-RU" dirty="0" err="1" smtClean="0"/>
              <a:t>органів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 стопах </a:t>
            </a:r>
            <a:r>
              <a:rPr lang="ru-RU" dirty="0" err="1" smtClean="0"/>
              <a:t>знаходиться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 70 </a:t>
            </a:r>
            <a:r>
              <a:rPr lang="ru-RU" dirty="0" err="1" smtClean="0"/>
              <a:t>тисяч</a:t>
            </a:r>
            <a:r>
              <a:rPr lang="ru-RU" dirty="0" smtClean="0"/>
              <a:t> </a:t>
            </a:r>
            <a:r>
              <a:rPr lang="ru-RU" dirty="0" err="1" smtClean="0"/>
              <a:t>нервових</a:t>
            </a:r>
            <a:r>
              <a:rPr lang="ru-RU" dirty="0" smtClean="0"/>
              <a:t> </a:t>
            </a:r>
            <a:r>
              <a:rPr lang="ru-RU" dirty="0" err="1" smtClean="0"/>
              <a:t>закінчень</a:t>
            </a:r>
            <a:r>
              <a:rPr lang="ru-RU" dirty="0" smtClean="0"/>
              <a:t>, </a:t>
            </a:r>
            <a:r>
              <a:rPr lang="ru-RU" dirty="0" err="1" smtClean="0"/>
              <a:t>кожне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пов’язане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певними</a:t>
            </a:r>
            <a:r>
              <a:rPr lang="ru-RU" dirty="0" smtClean="0"/>
              <a:t> органами. </a:t>
            </a:r>
            <a:r>
              <a:rPr lang="ru-RU" dirty="0" err="1" smtClean="0"/>
              <a:t>Незручне</a:t>
            </a:r>
            <a:r>
              <a:rPr lang="ru-RU" dirty="0" smtClean="0"/>
              <a:t> </a:t>
            </a:r>
            <a:r>
              <a:rPr lang="ru-RU" dirty="0" err="1" smtClean="0"/>
              <a:t>взуття</a:t>
            </a:r>
            <a:r>
              <a:rPr lang="ru-RU" dirty="0" smtClean="0"/>
              <a:t> </a:t>
            </a:r>
            <a:r>
              <a:rPr lang="ru-RU" dirty="0" err="1" smtClean="0"/>
              <a:t>формує</a:t>
            </a:r>
            <a:r>
              <a:rPr lang="ru-RU" dirty="0" smtClean="0"/>
              <a:t> </a:t>
            </a:r>
            <a:r>
              <a:rPr lang="ru-RU" dirty="0" err="1" smtClean="0"/>
              <a:t>неправильний</a:t>
            </a:r>
            <a:r>
              <a:rPr lang="ru-RU" dirty="0" smtClean="0"/>
              <a:t> </a:t>
            </a:r>
            <a:r>
              <a:rPr lang="ru-RU" dirty="0" err="1" smtClean="0"/>
              <a:t>розподіл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на стопи, </a:t>
            </a:r>
            <a:r>
              <a:rPr lang="ru-RU" dirty="0" err="1" smtClean="0"/>
              <a:t>що</a:t>
            </a:r>
            <a:r>
              <a:rPr lang="ru-RU" dirty="0" smtClean="0"/>
              <a:t>, у свою </a:t>
            </a:r>
            <a:r>
              <a:rPr lang="ru-RU" dirty="0" err="1" smtClean="0"/>
              <a:t>чергу</a:t>
            </a:r>
            <a:r>
              <a:rPr lang="ru-RU" dirty="0" smtClean="0"/>
              <a:t>, негативно </a:t>
            </a:r>
            <a:r>
              <a:rPr lang="ru-RU" dirty="0" err="1" smtClean="0"/>
              <a:t>відбивається</a:t>
            </a:r>
            <a:r>
              <a:rPr lang="ru-RU" dirty="0" smtClean="0"/>
              <a:t> на </a:t>
            </a:r>
            <a:r>
              <a:rPr lang="ru-RU" dirty="0" err="1" smtClean="0"/>
              <a:t>нашому</a:t>
            </a:r>
            <a:r>
              <a:rPr lang="ru-RU" dirty="0" smtClean="0"/>
              <a:t> </a:t>
            </a:r>
            <a:r>
              <a:rPr lang="ru-RU" dirty="0" err="1" smtClean="0"/>
              <a:t>здоров’ї</a:t>
            </a:r>
            <a:r>
              <a:rPr lang="ru-RU" dirty="0" smtClean="0"/>
              <a:t>: </a:t>
            </a:r>
            <a:r>
              <a:rPr lang="ru-RU" dirty="0" err="1" smtClean="0"/>
              <a:t>порушує</a:t>
            </a:r>
            <a:r>
              <a:rPr lang="ru-RU" dirty="0" smtClean="0"/>
              <a:t> </a:t>
            </a:r>
            <a:r>
              <a:rPr lang="ru-RU" dirty="0" err="1" smtClean="0"/>
              <a:t>кровообіг</a:t>
            </a:r>
            <a:r>
              <a:rPr lang="ru-RU" dirty="0" smtClean="0"/>
              <a:t> </a:t>
            </a:r>
            <a:r>
              <a:rPr lang="ru-RU" dirty="0" err="1" smtClean="0"/>
              <a:t>всього</a:t>
            </a:r>
            <a:r>
              <a:rPr lang="ru-RU" dirty="0" smtClean="0"/>
              <a:t> </a:t>
            </a:r>
            <a:r>
              <a:rPr lang="ru-RU" dirty="0" err="1" smtClean="0"/>
              <a:t>тіла</a:t>
            </a:r>
            <a:r>
              <a:rPr lang="ru-RU" dirty="0" smtClean="0"/>
              <a:t> та </a:t>
            </a:r>
            <a:r>
              <a:rPr lang="ru-RU" dirty="0" err="1" smtClean="0"/>
              <a:t>органів</a:t>
            </a:r>
            <a:r>
              <a:rPr lang="ru-RU" dirty="0" smtClean="0"/>
              <a:t>. Тому не дивно, </a:t>
            </a:r>
            <a:r>
              <a:rPr lang="ru-RU" dirty="0" err="1" smtClean="0"/>
              <a:t>що</a:t>
            </a:r>
            <a:r>
              <a:rPr lang="ru-RU" dirty="0" smtClean="0"/>
              <a:t> правильно </a:t>
            </a:r>
            <a:r>
              <a:rPr lang="ru-RU" dirty="0" err="1" smtClean="0"/>
              <a:t>підібране</a:t>
            </a:r>
            <a:r>
              <a:rPr lang="ru-RU" dirty="0" smtClean="0"/>
              <a:t> </a:t>
            </a:r>
            <a:r>
              <a:rPr lang="ru-RU" dirty="0" err="1" smtClean="0"/>
              <a:t>взуття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величезний</a:t>
            </a:r>
            <a:r>
              <a:rPr lang="ru-RU" dirty="0" smtClean="0"/>
              <a:t> </a:t>
            </a:r>
            <a:r>
              <a:rPr lang="ru-RU" dirty="0" err="1" smtClean="0"/>
              <a:t>вплив</a:t>
            </a:r>
            <a:r>
              <a:rPr lang="ru-RU" dirty="0" smtClean="0"/>
              <a:t> не </a:t>
            </a:r>
            <a:r>
              <a:rPr lang="ru-RU" dirty="0" err="1" smtClean="0"/>
              <a:t>тільки</a:t>
            </a:r>
            <a:r>
              <a:rPr lang="ru-RU" dirty="0" smtClean="0"/>
              <a:t> на стан наших стоп,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на наш </a:t>
            </a:r>
            <a:r>
              <a:rPr lang="ru-RU" dirty="0" err="1" smtClean="0"/>
              <a:t>організм</a:t>
            </a:r>
            <a:r>
              <a:rPr lang="ru-RU" dirty="0" smtClean="0"/>
              <a:t> у </a:t>
            </a:r>
            <a:r>
              <a:rPr lang="ru-RU" dirty="0" err="1" smtClean="0"/>
              <a:t>цілому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err="1" smtClean="0"/>
              <a:t>Правильний</a:t>
            </a:r>
            <a:r>
              <a:rPr lang="ru-RU" b="1" dirty="0" smtClean="0"/>
              <a:t> догляд</a:t>
            </a:r>
            <a:r>
              <a:rPr lang="ru-RU" dirty="0" smtClean="0"/>
              <a:t> за ногами </a:t>
            </a:r>
            <a:r>
              <a:rPr lang="ru-RU" dirty="0" err="1" smtClean="0"/>
              <a:t>здатний</a:t>
            </a:r>
            <a:r>
              <a:rPr lang="ru-RU" dirty="0" smtClean="0"/>
              <a:t> </a:t>
            </a:r>
            <a:r>
              <a:rPr lang="ru-RU" dirty="0" err="1" smtClean="0"/>
              <a:t>забезпечити</a:t>
            </a:r>
            <a:r>
              <a:rPr lang="ru-RU" dirty="0" smtClean="0"/>
              <a:t> </a:t>
            </a:r>
            <a:r>
              <a:rPr lang="ru-RU" dirty="0" err="1" smtClean="0"/>
              <a:t>їм</a:t>
            </a:r>
            <a:r>
              <a:rPr lang="ru-RU" dirty="0" smtClean="0"/>
              <a:t> </a:t>
            </a:r>
            <a:r>
              <a:rPr lang="ru-RU" dirty="0" err="1" smtClean="0"/>
              <a:t>і</a:t>
            </a:r>
            <a:r>
              <a:rPr lang="ru-RU" dirty="0" smtClean="0"/>
              <a:t> красу, </a:t>
            </a:r>
            <a:r>
              <a:rPr lang="ru-RU" dirty="0" err="1" smtClean="0"/>
              <a:t>і</a:t>
            </a:r>
            <a:r>
              <a:rPr lang="ru-RU" dirty="0" smtClean="0"/>
              <a:t> </a:t>
            </a:r>
            <a:r>
              <a:rPr lang="ru-RU" dirty="0" err="1" smtClean="0"/>
              <a:t>здоров’я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uk-UA" dirty="0" smtClean="0"/>
              <a:t>Гігієна взуття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Autofit/>
          </a:bodyPr>
          <a:lstStyle/>
          <a:p>
            <a:r>
              <a:rPr lang="ru-RU" sz="1800" dirty="0" err="1" smtClean="0"/>
              <a:t>Взуття</a:t>
            </a:r>
            <a:r>
              <a:rPr lang="ru-RU" sz="1800" dirty="0" smtClean="0"/>
              <a:t> </a:t>
            </a:r>
            <a:r>
              <a:rPr lang="ru-RU" sz="1800" dirty="0" err="1" smtClean="0"/>
              <a:t>краще</a:t>
            </a:r>
            <a:r>
              <a:rPr lang="ru-RU" sz="1800" dirty="0" smtClean="0"/>
              <a:t> </a:t>
            </a:r>
            <a:r>
              <a:rPr lang="ru-RU" sz="1800" dirty="0" err="1" smtClean="0"/>
              <a:t>мати</a:t>
            </a:r>
            <a:r>
              <a:rPr lang="ru-RU" sz="1800" dirty="0" smtClean="0"/>
              <a:t> </a:t>
            </a:r>
            <a:r>
              <a:rPr lang="ru-RU" sz="1800" dirty="0" err="1" smtClean="0"/>
              <a:t>з</a:t>
            </a:r>
            <a:r>
              <a:rPr lang="ru-RU" sz="1800" dirty="0" smtClean="0"/>
              <a:t> </a:t>
            </a:r>
            <a:r>
              <a:rPr lang="ru-RU" sz="1800" dirty="0" err="1" smtClean="0"/>
              <a:t>натуральної</a:t>
            </a:r>
            <a:r>
              <a:rPr lang="ru-RU" sz="1800" dirty="0" smtClean="0"/>
              <a:t> </a:t>
            </a:r>
            <a:r>
              <a:rPr lang="ru-RU" sz="1800" dirty="0" err="1" smtClean="0"/>
              <a:t>шкіри</a:t>
            </a:r>
            <a:r>
              <a:rPr lang="ru-RU" sz="1800" dirty="0" smtClean="0"/>
              <a:t>: </a:t>
            </a:r>
            <a:r>
              <a:rPr lang="ru-RU" sz="1800" dirty="0" err="1" smtClean="0"/>
              <a:t>воно</a:t>
            </a:r>
            <a:r>
              <a:rPr lang="ru-RU" sz="1800" dirty="0" smtClean="0"/>
              <a:t> не </a:t>
            </a:r>
            <a:r>
              <a:rPr lang="ru-RU" sz="1800" dirty="0" err="1" smtClean="0"/>
              <a:t>боїться</a:t>
            </a:r>
            <a:r>
              <a:rPr lang="ru-RU" sz="1800" dirty="0" smtClean="0"/>
              <a:t>  </a:t>
            </a:r>
            <a:r>
              <a:rPr lang="ru-RU" sz="1800" dirty="0" err="1" smtClean="0"/>
              <a:t>вологи</a:t>
            </a:r>
            <a:r>
              <a:rPr lang="ru-RU" sz="1800" dirty="0" smtClean="0"/>
              <a:t>, добре </a:t>
            </a:r>
            <a:r>
              <a:rPr lang="ru-RU" sz="1800" dirty="0" err="1" smtClean="0"/>
              <a:t>утримує</a:t>
            </a:r>
            <a:r>
              <a:rPr lang="ru-RU" sz="1800" dirty="0" smtClean="0"/>
              <a:t> тепло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забезпечує</a:t>
            </a:r>
            <a:r>
              <a:rPr lang="ru-RU" sz="1800" dirty="0" smtClean="0"/>
              <a:t> </a:t>
            </a:r>
            <a:r>
              <a:rPr lang="ru-RU" sz="1800" dirty="0" err="1" smtClean="0"/>
              <a:t>хорошу</a:t>
            </a:r>
            <a:r>
              <a:rPr lang="ru-RU" sz="1800" dirty="0" smtClean="0"/>
              <a:t> </a:t>
            </a:r>
            <a:r>
              <a:rPr lang="ru-RU" sz="1800" dirty="0" err="1" smtClean="0"/>
              <a:t>вентиляцію</a:t>
            </a:r>
            <a:r>
              <a:rPr lang="ru-RU" sz="1800" dirty="0" smtClean="0"/>
              <a:t> стопи.</a:t>
            </a:r>
          </a:p>
          <a:p>
            <a:r>
              <a:rPr lang="ru-RU" sz="1800" dirty="0" err="1" smtClean="0"/>
              <a:t>Взуття</a:t>
            </a:r>
            <a:r>
              <a:rPr lang="ru-RU" sz="1800" dirty="0" smtClean="0"/>
              <a:t> не повинно </a:t>
            </a:r>
            <a:r>
              <a:rPr lang="ru-RU" sz="1800" dirty="0" err="1" smtClean="0"/>
              <a:t>обмежувати</a:t>
            </a:r>
            <a:r>
              <a:rPr lang="ru-RU" sz="1800" dirty="0" smtClean="0"/>
              <a:t> ногу, </a:t>
            </a:r>
            <a:r>
              <a:rPr lang="ru-RU" sz="1800" dirty="0" err="1" smtClean="0"/>
              <a:t>перешкоджати</a:t>
            </a:r>
            <a:r>
              <a:rPr lang="ru-RU" sz="1800" dirty="0" smtClean="0"/>
              <a:t> природному </a:t>
            </a:r>
            <a:r>
              <a:rPr lang="ru-RU" sz="1800" dirty="0" err="1" smtClean="0"/>
              <a:t>руху</a:t>
            </a:r>
            <a:r>
              <a:rPr lang="ru-RU" sz="1800" dirty="0" smtClean="0"/>
              <a:t> стопи, </a:t>
            </a:r>
            <a:r>
              <a:rPr lang="ru-RU" sz="1800" dirty="0" err="1" smtClean="0"/>
              <a:t>має</a:t>
            </a:r>
            <a:r>
              <a:rPr lang="ru-RU" sz="1800" dirty="0" smtClean="0"/>
              <a:t> </a:t>
            </a:r>
            <a:r>
              <a:rPr lang="ru-RU" sz="1800" dirty="0" err="1" smtClean="0"/>
              <a:t>відповідати</a:t>
            </a:r>
            <a:r>
              <a:rPr lang="ru-RU" sz="1800" dirty="0" smtClean="0"/>
              <a:t> сезону. </a:t>
            </a:r>
          </a:p>
          <a:p>
            <a:pPr>
              <a:buNone/>
            </a:pPr>
            <a:r>
              <a:rPr lang="ru-RU" sz="1800" dirty="0" smtClean="0"/>
              <a:t>             </a:t>
            </a:r>
            <a:r>
              <a:rPr lang="ru-RU" sz="1800" dirty="0" err="1" smtClean="0"/>
              <a:t>Тісне</a:t>
            </a:r>
            <a:r>
              <a:rPr lang="ru-RU" sz="1800" dirty="0" smtClean="0"/>
              <a:t> </a:t>
            </a:r>
            <a:r>
              <a:rPr lang="ru-RU" sz="1800" dirty="0" err="1" smtClean="0"/>
              <a:t>взуття</a:t>
            </a:r>
            <a:r>
              <a:rPr lang="ru-RU" sz="1800" dirty="0" smtClean="0"/>
              <a:t> </a:t>
            </a:r>
            <a:r>
              <a:rPr lang="ru-RU" sz="1800" dirty="0" err="1" smtClean="0"/>
              <a:t>погіршує</a:t>
            </a:r>
            <a:r>
              <a:rPr lang="ru-RU" sz="1800" dirty="0" smtClean="0"/>
              <a:t> </a:t>
            </a:r>
            <a:r>
              <a:rPr lang="ru-RU" sz="1800" dirty="0" err="1" smtClean="0"/>
              <a:t>кровообіг</a:t>
            </a:r>
            <a:r>
              <a:rPr lang="ru-RU" sz="1800" dirty="0" smtClean="0"/>
              <a:t>, </a:t>
            </a:r>
            <a:r>
              <a:rPr lang="ru-RU" sz="1800" dirty="0" err="1" smtClean="0"/>
              <a:t>сприяючи</a:t>
            </a:r>
            <a:r>
              <a:rPr lang="ru-RU" sz="1800" dirty="0" smtClean="0"/>
              <a:t> </a:t>
            </a:r>
            <a:r>
              <a:rPr lang="ru-RU" sz="1800" dirty="0" err="1" smtClean="0"/>
              <a:t>охолодженню</a:t>
            </a:r>
            <a:r>
              <a:rPr lang="ru-RU" sz="1800" dirty="0" smtClean="0"/>
              <a:t> </a:t>
            </a:r>
            <a:r>
              <a:rPr lang="ru-RU" sz="1800" dirty="0" err="1" smtClean="0"/>
              <a:t>чи</a:t>
            </a:r>
            <a:r>
              <a:rPr lang="ru-RU" sz="1800" dirty="0" smtClean="0"/>
              <a:t> </a:t>
            </a:r>
            <a:r>
              <a:rPr lang="ru-RU" sz="1800" dirty="0" err="1" smtClean="0"/>
              <a:t>перегріванню</a:t>
            </a:r>
            <a:r>
              <a:rPr lang="ru-RU" sz="1800" dirty="0" smtClean="0"/>
              <a:t> </a:t>
            </a:r>
            <a:r>
              <a:rPr lang="ru-RU" sz="1800" dirty="0" err="1" smtClean="0"/>
              <a:t>ступні</a:t>
            </a:r>
            <a:r>
              <a:rPr lang="ru-RU" sz="1800" dirty="0" smtClean="0"/>
              <a:t> </a:t>
            </a:r>
            <a:r>
              <a:rPr lang="ru-RU" sz="1800" dirty="0" err="1" smtClean="0"/>
              <a:t>й</a:t>
            </a:r>
            <a:r>
              <a:rPr lang="ru-RU" sz="1800" dirty="0" smtClean="0"/>
              <a:t> </a:t>
            </a:r>
            <a:r>
              <a:rPr lang="ru-RU" sz="1800" dirty="0" err="1" smtClean="0"/>
              <a:t>ускладнюючи</a:t>
            </a:r>
            <a:r>
              <a:rPr lang="ru-RU" sz="1800" dirty="0" smtClean="0"/>
              <a:t> </a:t>
            </a:r>
            <a:r>
              <a:rPr lang="ru-RU" sz="1800" dirty="0" err="1" smtClean="0"/>
              <a:t>її</a:t>
            </a:r>
            <a:r>
              <a:rPr lang="ru-RU" sz="1800" dirty="0" smtClean="0"/>
              <a:t> </a:t>
            </a:r>
            <a:r>
              <a:rPr lang="ru-RU" sz="1800" dirty="0" err="1" smtClean="0"/>
              <a:t>рух</a:t>
            </a:r>
            <a:r>
              <a:rPr lang="ru-RU" sz="1800" dirty="0" smtClean="0"/>
              <a:t>. </a:t>
            </a:r>
            <a:r>
              <a:rPr lang="ru-RU" sz="1800" dirty="0" err="1" smtClean="0"/>
              <a:t>Носіння</a:t>
            </a:r>
            <a:r>
              <a:rPr lang="ru-RU" sz="1800" dirty="0" smtClean="0"/>
              <a:t> такого </a:t>
            </a:r>
            <a:r>
              <a:rPr lang="ru-RU" sz="1800" dirty="0" err="1" smtClean="0"/>
              <a:t>взуття</a:t>
            </a:r>
            <a:r>
              <a:rPr lang="ru-RU" sz="1800" dirty="0" smtClean="0"/>
              <a:t> </a:t>
            </a:r>
            <a:r>
              <a:rPr lang="ru-RU" sz="1800" dirty="0" err="1" smtClean="0"/>
              <a:t>сприяє</a:t>
            </a:r>
            <a:r>
              <a:rPr lang="ru-RU" sz="1800" dirty="0" smtClean="0"/>
              <a:t> </a:t>
            </a:r>
            <a:r>
              <a:rPr lang="ru-RU" sz="1800" dirty="0" err="1" smtClean="0"/>
              <a:t>вростанню</a:t>
            </a:r>
            <a:r>
              <a:rPr lang="ru-RU" sz="1800" dirty="0" smtClean="0"/>
              <a:t> </a:t>
            </a:r>
            <a:r>
              <a:rPr lang="ru-RU" sz="1800" dirty="0" err="1" smtClean="0"/>
              <a:t>нігтів</a:t>
            </a:r>
            <a:r>
              <a:rPr lang="ru-RU" sz="1800" dirty="0" smtClean="0"/>
              <a:t>.</a:t>
            </a:r>
          </a:p>
          <a:p>
            <a:pPr>
              <a:buNone/>
            </a:pPr>
            <a:r>
              <a:rPr lang="ru-RU" sz="1800" dirty="0" smtClean="0"/>
              <a:t>             </a:t>
            </a:r>
            <a:r>
              <a:rPr lang="ru-RU" sz="1800" dirty="0" err="1" smtClean="0"/>
              <a:t>Вузьке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тісне</a:t>
            </a:r>
            <a:r>
              <a:rPr lang="ru-RU" sz="1800" dirty="0" smtClean="0"/>
              <a:t> </a:t>
            </a:r>
            <a:r>
              <a:rPr lang="ru-RU" sz="1800" dirty="0" err="1" smtClean="0"/>
              <a:t>взуття</a:t>
            </a:r>
            <a:r>
              <a:rPr lang="ru-RU" sz="1800" dirty="0" smtClean="0"/>
              <a:t> </a:t>
            </a:r>
            <a:r>
              <a:rPr lang="ru-RU" sz="1800" dirty="0" err="1" smtClean="0"/>
              <a:t>стискує</a:t>
            </a:r>
            <a:r>
              <a:rPr lang="ru-RU" sz="1800" dirty="0" smtClean="0"/>
              <a:t> </a:t>
            </a:r>
            <a:r>
              <a:rPr lang="ru-RU" sz="1800" dirty="0" err="1" smtClean="0"/>
              <a:t>кровоносні</a:t>
            </a:r>
            <a:r>
              <a:rPr lang="ru-RU" sz="1800" dirty="0" smtClean="0"/>
              <a:t> </a:t>
            </a:r>
            <a:r>
              <a:rPr lang="ru-RU" sz="1800" dirty="0" err="1" smtClean="0"/>
              <a:t>судини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пальці</a:t>
            </a:r>
            <a:r>
              <a:rPr lang="ru-RU" sz="1800" dirty="0" smtClean="0"/>
              <a:t>, </a:t>
            </a:r>
            <a:r>
              <a:rPr lang="ru-RU" sz="1800" dirty="0" err="1" smtClean="0"/>
              <a:t>що</a:t>
            </a:r>
            <a:r>
              <a:rPr lang="ru-RU" sz="1800" dirty="0" smtClean="0"/>
              <a:t> </a:t>
            </a:r>
            <a:r>
              <a:rPr lang="ru-RU" sz="1800" dirty="0" err="1" smtClean="0"/>
              <a:t>зумовлює</a:t>
            </a:r>
            <a:r>
              <a:rPr lang="ru-RU" sz="1800" dirty="0" smtClean="0"/>
              <a:t> </a:t>
            </a:r>
            <a:r>
              <a:rPr lang="ru-RU" sz="1800" dirty="0" err="1" smtClean="0"/>
              <a:t>застій</a:t>
            </a:r>
            <a:r>
              <a:rPr lang="ru-RU" sz="1800" dirty="0" smtClean="0"/>
              <a:t> </a:t>
            </a:r>
            <a:r>
              <a:rPr lang="ru-RU" sz="1800" dirty="0" err="1" smtClean="0"/>
              <a:t>крові</a:t>
            </a:r>
            <a:r>
              <a:rPr lang="ru-RU" sz="1800" dirty="0" smtClean="0"/>
              <a:t> у </a:t>
            </a:r>
            <a:r>
              <a:rPr lang="ru-RU" sz="1800" dirty="0" err="1" smtClean="0"/>
              <a:t>нижніх</a:t>
            </a:r>
            <a:r>
              <a:rPr lang="ru-RU" sz="1800" dirty="0" smtClean="0"/>
              <a:t> </a:t>
            </a:r>
            <a:r>
              <a:rPr lang="ru-RU" sz="1800" dirty="0" err="1" smtClean="0"/>
              <a:t>кінцівках</a:t>
            </a:r>
            <a:r>
              <a:rPr lang="ru-RU" sz="1800" dirty="0" smtClean="0"/>
              <a:t> </a:t>
            </a:r>
            <a:r>
              <a:rPr lang="ru-RU" sz="1800" dirty="0" err="1" smtClean="0"/>
              <a:t>появу</a:t>
            </a:r>
            <a:r>
              <a:rPr lang="ru-RU" sz="1800" dirty="0" smtClean="0"/>
              <a:t> </a:t>
            </a:r>
            <a:r>
              <a:rPr lang="ru-RU" sz="1800" dirty="0" err="1" smtClean="0"/>
              <a:t>мозолів</a:t>
            </a:r>
            <a:r>
              <a:rPr lang="ru-RU" sz="1800" dirty="0" smtClean="0"/>
              <a:t>.</a:t>
            </a:r>
          </a:p>
          <a:p>
            <a:pPr>
              <a:buNone/>
            </a:pPr>
            <a:r>
              <a:rPr lang="ru-RU" sz="1800" dirty="0" smtClean="0"/>
              <a:t>            </a:t>
            </a:r>
            <a:r>
              <a:rPr lang="ru-RU" sz="1800" dirty="0" err="1" smtClean="0"/>
              <a:t>Найзручніше</a:t>
            </a:r>
            <a:r>
              <a:rPr lang="ru-RU" sz="1800" dirty="0" smtClean="0"/>
              <a:t> </a:t>
            </a:r>
            <a:r>
              <a:rPr lang="ru-RU" sz="1800" dirty="0" err="1" smtClean="0"/>
              <a:t>взуття</a:t>
            </a:r>
            <a:r>
              <a:rPr lang="ru-RU" sz="1800" dirty="0" smtClean="0"/>
              <a:t> </a:t>
            </a:r>
            <a:r>
              <a:rPr lang="ru-RU" sz="1800" dirty="0" err="1" smtClean="0"/>
              <a:t>з</a:t>
            </a:r>
            <a:r>
              <a:rPr lang="ru-RU" sz="1800" dirty="0" smtClean="0"/>
              <a:t> широкими каблуками </a:t>
            </a:r>
            <a:r>
              <a:rPr lang="ru-RU" sz="1800" dirty="0" err="1" smtClean="0"/>
              <a:t>висотою</a:t>
            </a:r>
            <a:r>
              <a:rPr lang="ru-RU" sz="1800" dirty="0" smtClean="0"/>
              <a:t> 1,5—3 см. </a:t>
            </a:r>
            <a:r>
              <a:rPr lang="ru-RU" sz="1800" dirty="0" err="1" smtClean="0"/>
              <a:t>Такий</a:t>
            </a:r>
            <a:r>
              <a:rPr lang="ru-RU" sz="1800" dirty="0" smtClean="0"/>
              <a:t> каблук </a:t>
            </a:r>
            <a:r>
              <a:rPr lang="ru-RU" sz="1800" dirty="0" err="1" smtClean="0"/>
              <a:t>помірно</a:t>
            </a:r>
            <a:r>
              <a:rPr lang="ru-RU" sz="1800" dirty="0" smtClean="0"/>
              <a:t> </a:t>
            </a:r>
            <a:r>
              <a:rPr lang="ru-RU" sz="1800" dirty="0" err="1" smtClean="0"/>
              <a:t>збільшує</a:t>
            </a:r>
            <a:r>
              <a:rPr lang="ru-RU" sz="1800" dirty="0" smtClean="0"/>
              <a:t> </a:t>
            </a:r>
            <a:r>
              <a:rPr lang="ru-RU" sz="1800" dirty="0" err="1" smtClean="0"/>
              <a:t>звід</a:t>
            </a:r>
            <a:r>
              <a:rPr lang="ru-RU" sz="1800" dirty="0" smtClean="0"/>
              <a:t> стопи, </a:t>
            </a:r>
            <a:r>
              <a:rPr lang="ru-RU" sz="1800" dirty="0" err="1" smtClean="0"/>
              <a:t>сприяє</a:t>
            </a:r>
            <a:r>
              <a:rPr lang="ru-RU" sz="1800" dirty="0" smtClean="0"/>
              <a:t> </a:t>
            </a:r>
            <a:r>
              <a:rPr lang="ru-RU" sz="1800" dirty="0" err="1" smtClean="0"/>
              <a:t>більшій</a:t>
            </a:r>
            <a:r>
              <a:rPr lang="ru-RU" sz="1800" dirty="0" smtClean="0"/>
              <a:t> </a:t>
            </a:r>
            <a:r>
              <a:rPr lang="ru-RU" sz="1800" dirty="0" err="1" smtClean="0"/>
              <a:t>витривалості</a:t>
            </a:r>
            <a:r>
              <a:rPr lang="ru-RU" sz="1800" dirty="0" smtClean="0"/>
              <a:t> </a:t>
            </a:r>
            <a:r>
              <a:rPr lang="ru-RU" sz="1800" dirty="0" err="1" smtClean="0"/>
              <a:t>її</a:t>
            </a:r>
            <a:r>
              <a:rPr lang="ru-RU" sz="1800" dirty="0" smtClean="0"/>
              <a:t>, </a:t>
            </a:r>
            <a:r>
              <a:rPr lang="ru-RU" sz="1800" dirty="0" err="1" smtClean="0"/>
              <a:t>забезпечує</a:t>
            </a:r>
            <a:r>
              <a:rPr lang="ru-RU" sz="1800" dirty="0" smtClean="0"/>
              <a:t> </a:t>
            </a:r>
            <a:r>
              <a:rPr lang="ru-RU" sz="1800" dirty="0" err="1" smtClean="0"/>
              <a:t>рівномірний</a:t>
            </a:r>
            <a:r>
              <a:rPr lang="ru-RU" sz="1800" dirty="0" smtClean="0"/>
              <a:t> </a:t>
            </a:r>
            <a:r>
              <a:rPr lang="ru-RU" sz="1800" dirty="0" err="1" smtClean="0"/>
              <a:t>кровообіг</a:t>
            </a:r>
            <a:r>
              <a:rPr lang="ru-RU" sz="1800" dirty="0" smtClean="0"/>
              <a:t>.</a:t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  <p:pic>
        <p:nvPicPr>
          <p:cNvPr id="6145" name="Picture 1" descr="C:\Users\valen\Desktop\kak-pravilno-vybirat-zhenskuu-obu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261503"/>
            <a:ext cx="3857652" cy="25964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Захворювання ніг. Набряк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000" dirty="0" smtClean="0"/>
              <a:t>Часто люди </a:t>
            </a:r>
            <a:r>
              <a:rPr lang="ru-RU" sz="2000" dirty="0" err="1" smtClean="0"/>
              <a:t>зіштовхуються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проблемою </a:t>
            </a:r>
            <a:r>
              <a:rPr lang="ru-RU" sz="2000" dirty="0" err="1" smtClean="0"/>
              <a:t>набряку</a:t>
            </a:r>
            <a:r>
              <a:rPr lang="ru-RU" sz="2000" dirty="0" smtClean="0"/>
              <a:t> </a:t>
            </a:r>
            <a:r>
              <a:rPr lang="ru-RU" sz="2000" dirty="0" err="1" smtClean="0"/>
              <a:t>ніг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відчувають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важкість</a:t>
            </a:r>
            <a:r>
              <a:rPr lang="ru-RU" sz="2000" dirty="0" smtClean="0"/>
              <a:t> у </a:t>
            </a:r>
            <a:r>
              <a:rPr lang="ru-RU" sz="2000" dirty="0" err="1" smtClean="0"/>
              <a:t>нижніх</a:t>
            </a:r>
            <a:r>
              <a:rPr lang="ru-RU" sz="2000" dirty="0" smtClean="0"/>
              <a:t> </a:t>
            </a:r>
            <a:r>
              <a:rPr lang="ru-RU" sz="2000" dirty="0" err="1" smtClean="0"/>
              <a:t>кінцівках</a:t>
            </a:r>
            <a:r>
              <a:rPr lang="ru-RU" sz="2000" dirty="0" smtClean="0"/>
              <a:t>. </a:t>
            </a:r>
            <a:r>
              <a:rPr lang="ru-RU" sz="2000" dirty="0" err="1" smtClean="0"/>
              <a:t>Іноді</a:t>
            </a:r>
            <a:r>
              <a:rPr lang="ru-RU" sz="2000" dirty="0" smtClean="0"/>
              <a:t>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супроводжується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поколюванням</a:t>
            </a:r>
            <a:r>
              <a:rPr lang="ru-RU" sz="2000" dirty="0" smtClean="0"/>
              <a:t>, </a:t>
            </a:r>
            <a:r>
              <a:rPr lang="ru-RU" sz="2000" dirty="0" err="1" smtClean="0"/>
              <a:t>онімінням</a:t>
            </a:r>
            <a:r>
              <a:rPr lang="ru-RU" sz="2000" dirty="0" smtClean="0"/>
              <a:t> </a:t>
            </a: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важкістю</a:t>
            </a:r>
            <a:r>
              <a:rPr lang="ru-RU" sz="2000" dirty="0" smtClean="0"/>
              <a:t> </a:t>
            </a:r>
            <a:r>
              <a:rPr lang="ru-RU" sz="2000" dirty="0" err="1" smtClean="0"/>
              <a:t>під</a:t>
            </a:r>
            <a:r>
              <a:rPr lang="ru-RU" sz="2000" dirty="0" smtClean="0"/>
              <a:t> час </a:t>
            </a:r>
            <a:r>
              <a:rPr lang="ru-RU" sz="2000" dirty="0" err="1" smtClean="0"/>
              <a:t>ходьби</a:t>
            </a:r>
            <a:r>
              <a:rPr lang="ru-RU" sz="2000" dirty="0" smtClean="0"/>
              <a:t>.</a:t>
            </a:r>
          </a:p>
          <a:p>
            <a:pPr fontAlgn="base"/>
            <a:r>
              <a:rPr lang="ru-RU" sz="2000" dirty="0" err="1" smtClean="0"/>
              <a:t>Ці</a:t>
            </a:r>
            <a:r>
              <a:rPr lang="ru-RU" sz="2000" dirty="0" smtClean="0"/>
              <a:t> </a:t>
            </a:r>
            <a:r>
              <a:rPr lang="ru-RU" sz="2000" dirty="0" err="1" smtClean="0"/>
              <a:t>симптоми</a:t>
            </a:r>
            <a:r>
              <a:rPr lang="ru-RU" sz="2000" dirty="0" smtClean="0"/>
              <a:t>,  </a:t>
            </a:r>
            <a:r>
              <a:rPr lang="ru-RU" sz="2000" dirty="0" err="1" smtClean="0"/>
              <a:t>стосуються</a:t>
            </a:r>
            <a:r>
              <a:rPr lang="ru-RU" sz="2000" dirty="0" smtClean="0"/>
              <a:t> таких проблем</a:t>
            </a:r>
            <a:r>
              <a:rPr lang="ru-RU" sz="2000" b="1" dirty="0" smtClean="0"/>
              <a:t>, як </a:t>
            </a:r>
            <a:r>
              <a:rPr lang="ru-RU" sz="2000" b="1" dirty="0" err="1" smtClean="0"/>
              <a:t>затримка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рідини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стрес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чи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порушення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кровообігу</a:t>
            </a:r>
            <a:r>
              <a:rPr lang="ru-RU" sz="2000" b="1" dirty="0" smtClean="0"/>
              <a:t> в </a:t>
            </a:r>
            <a:r>
              <a:rPr lang="ru-RU" sz="2000" b="1" dirty="0" err="1" smtClean="0"/>
              <a:t>організмі</a:t>
            </a:r>
            <a:r>
              <a:rPr lang="ru-RU" sz="2000" b="1" dirty="0" smtClean="0"/>
              <a:t>. </a:t>
            </a:r>
          </a:p>
          <a:p>
            <a:pPr fontAlgn="base"/>
            <a:r>
              <a:rPr lang="ru-RU" sz="2000" dirty="0" smtClean="0"/>
              <a:t>А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можуть</a:t>
            </a:r>
            <a:r>
              <a:rPr lang="ru-RU" sz="2000" dirty="0" smtClean="0"/>
              <a:t> </a:t>
            </a:r>
            <a:r>
              <a:rPr lang="ru-RU" sz="2000" dirty="0" err="1" smtClean="0"/>
              <a:t>свідчити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про </a:t>
            </a:r>
            <a:r>
              <a:rPr lang="ru-RU" sz="2000" dirty="0" err="1" smtClean="0"/>
              <a:t>більш</a:t>
            </a:r>
            <a:r>
              <a:rPr lang="ru-RU" sz="2000" dirty="0" smtClean="0"/>
              <a:t> </a:t>
            </a:r>
            <a:r>
              <a:rPr lang="ru-RU" sz="2000" dirty="0" err="1" smtClean="0"/>
              <a:t>серйозні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проблеми</a:t>
            </a:r>
            <a:r>
              <a:rPr lang="ru-RU" sz="2000" dirty="0" smtClean="0"/>
              <a:t> – артрит, водянку </a:t>
            </a:r>
            <a:r>
              <a:rPr lang="ru-RU" sz="2000" dirty="0" err="1" smtClean="0"/>
              <a:t>і</a:t>
            </a:r>
            <a:r>
              <a:rPr lang="ru-RU" sz="2000" dirty="0" smtClean="0"/>
              <a:t> тромбоз.</a:t>
            </a:r>
          </a:p>
        </p:txBody>
      </p:sp>
      <p:pic>
        <p:nvPicPr>
          <p:cNvPr id="5" name="Picture 3" descr="C:\Users\valen\Desktop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714752"/>
            <a:ext cx="2500330" cy="28864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C:\Users\valen\Desktop\Без названия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143380"/>
            <a:ext cx="3429024" cy="2281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запобігти набряку ніг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200" b="1" dirty="0" err="1" smtClean="0">
                <a:solidFill>
                  <a:srgbClr val="0070C0"/>
                </a:solidFill>
              </a:rPr>
              <a:t>Яблучний</a:t>
            </a:r>
            <a:r>
              <a:rPr lang="ru-RU" sz="2200" b="1" dirty="0" smtClean="0">
                <a:solidFill>
                  <a:srgbClr val="0070C0"/>
                </a:solidFill>
              </a:rPr>
              <a:t> оцет </a:t>
            </a:r>
            <a:r>
              <a:rPr lang="ru-RU" sz="2200" dirty="0" err="1" smtClean="0"/>
              <a:t>наділений</a:t>
            </a:r>
            <a:r>
              <a:rPr lang="ru-RU" sz="2200" dirty="0" smtClean="0"/>
              <a:t> </a:t>
            </a:r>
            <a:r>
              <a:rPr lang="ru-RU" sz="2200" b="1" dirty="0" err="1" smtClean="0"/>
              <a:t>протизапальними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властивостями</a:t>
            </a:r>
            <a:r>
              <a:rPr lang="ru-RU" sz="2200" b="1" dirty="0" smtClean="0"/>
              <a:t> та </a:t>
            </a:r>
            <a:r>
              <a:rPr lang="ru-RU" sz="2200" b="1" dirty="0" err="1" smtClean="0"/>
              <a:t>має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здатність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розслабляти</a:t>
            </a:r>
            <a:r>
              <a:rPr lang="ru-RU" sz="2200" dirty="0" smtClean="0"/>
              <a:t>. </a:t>
            </a:r>
            <a:r>
              <a:rPr lang="ru-RU" sz="2200" dirty="0" err="1" smtClean="0"/>
              <a:t>Це</a:t>
            </a:r>
            <a:r>
              <a:rPr lang="ru-RU" sz="2200" dirty="0" smtClean="0"/>
              <a:t> </a:t>
            </a:r>
            <a:r>
              <a:rPr lang="ru-RU" sz="2200" dirty="0" err="1" smtClean="0"/>
              <a:t>засіб</a:t>
            </a:r>
            <a:r>
              <a:rPr lang="ru-RU" sz="2200" dirty="0" smtClean="0"/>
              <a:t> </a:t>
            </a:r>
            <a:r>
              <a:rPr lang="ru-RU" sz="2200" dirty="0" err="1" smtClean="0"/>
              <a:t>допомагає</a:t>
            </a:r>
            <a:r>
              <a:rPr lang="ru-RU" sz="2200" dirty="0" smtClean="0"/>
              <a:t> </a:t>
            </a:r>
            <a:r>
              <a:rPr lang="ru-RU" sz="2200" dirty="0" err="1" smtClean="0"/>
              <a:t>зменшити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біль</a:t>
            </a:r>
            <a:r>
              <a:rPr lang="ru-RU" sz="2200" dirty="0" smtClean="0"/>
              <a:t>,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у вас набрякли ноги.</a:t>
            </a:r>
          </a:p>
          <a:p>
            <a:r>
              <a:rPr lang="ru-RU" sz="2200" b="1" dirty="0" smtClean="0"/>
              <a:t>М</a:t>
            </a:r>
            <a:r>
              <a:rPr lang="en-US" sz="2200" b="1" dirty="0" smtClean="0"/>
              <a:t>’</a:t>
            </a:r>
            <a:r>
              <a:rPr lang="uk-UA" sz="2200" b="1" dirty="0" err="1" smtClean="0"/>
              <a:t>ята</a:t>
            </a:r>
            <a:r>
              <a:rPr lang="uk-UA" sz="2200" dirty="0" smtClean="0"/>
              <a:t>. </a:t>
            </a:r>
            <a:r>
              <a:rPr lang="ru-RU" sz="2200" dirty="0" err="1" smtClean="0"/>
              <a:t>Властивості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м’яти</a:t>
            </a:r>
            <a:r>
              <a:rPr lang="ru-RU" sz="2200" dirty="0" smtClean="0"/>
              <a:t> </a:t>
            </a:r>
            <a:r>
              <a:rPr lang="ru-RU" sz="2200" dirty="0" err="1" smtClean="0"/>
              <a:t>сприяють</a:t>
            </a:r>
            <a:r>
              <a:rPr lang="ru-RU" sz="2200" dirty="0" smtClean="0"/>
              <a:t> </a:t>
            </a:r>
            <a:r>
              <a:rPr lang="ru-RU" sz="2200" dirty="0" err="1" smtClean="0"/>
              <a:t>лікуванню</a:t>
            </a:r>
            <a:r>
              <a:rPr lang="ru-RU" sz="2200" dirty="0" smtClean="0"/>
              <a:t> </a:t>
            </a:r>
            <a:r>
              <a:rPr lang="ru-RU" sz="2200" dirty="0" err="1" smtClean="0"/>
              <a:t>захворювань</a:t>
            </a:r>
            <a:r>
              <a:rPr lang="ru-RU" sz="2200" dirty="0" smtClean="0"/>
              <a:t> </a:t>
            </a:r>
            <a:r>
              <a:rPr lang="ru-RU" sz="2200" dirty="0" err="1" smtClean="0"/>
              <a:t>ніг</a:t>
            </a:r>
            <a:r>
              <a:rPr lang="ru-RU" sz="2200" dirty="0" smtClean="0"/>
              <a:t>. </a:t>
            </a:r>
            <a:r>
              <a:rPr lang="ru-RU" sz="2200" dirty="0" err="1" smtClean="0"/>
              <a:t>Безпосереднє</a:t>
            </a:r>
            <a:r>
              <a:rPr lang="ru-RU" sz="2200" dirty="0" smtClean="0"/>
              <a:t> </a:t>
            </a:r>
            <a:r>
              <a:rPr lang="ru-RU" sz="2200" dirty="0" err="1" smtClean="0"/>
              <a:t>її</a:t>
            </a:r>
            <a:r>
              <a:rPr lang="ru-RU" sz="2200" dirty="0" smtClean="0"/>
              <a:t> </a:t>
            </a:r>
            <a:r>
              <a:rPr lang="ru-RU" sz="2200" dirty="0" err="1" smtClean="0"/>
              <a:t>застосування</a:t>
            </a:r>
            <a:r>
              <a:rPr lang="ru-RU" sz="2200" dirty="0" smtClean="0"/>
              <a:t> </a:t>
            </a:r>
            <a:r>
              <a:rPr lang="ru-RU" sz="2200" b="1" dirty="0" err="1" smtClean="0"/>
              <a:t>поліпшує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кровообіг</a:t>
            </a:r>
            <a:r>
              <a:rPr lang="ru-RU" sz="2200" b="1" dirty="0" smtClean="0"/>
              <a:t>, </a:t>
            </a:r>
            <a:r>
              <a:rPr lang="ru-RU" sz="2200" b="1" dirty="0" err="1" smtClean="0"/>
              <a:t>контролює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затримку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рідини</a:t>
            </a:r>
            <a:r>
              <a:rPr lang="ru-RU" sz="2200" b="1" dirty="0" smtClean="0"/>
              <a:t> та </a:t>
            </a:r>
            <a:r>
              <a:rPr lang="ru-RU" sz="2200" b="1" dirty="0" err="1" smtClean="0"/>
              <a:t>запобігає</a:t>
            </a:r>
            <a:r>
              <a:rPr lang="ru-RU" sz="2200" b="1" dirty="0" smtClean="0"/>
              <a:t> варикозному </a:t>
            </a:r>
            <a:r>
              <a:rPr lang="ru-RU" sz="2200" b="1" dirty="0" err="1" smtClean="0"/>
              <a:t>розширенню</a:t>
            </a:r>
            <a:r>
              <a:rPr lang="ru-RU" sz="2200" b="1" dirty="0" smtClean="0"/>
              <a:t> вен. </a:t>
            </a:r>
          </a:p>
          <a:p>
            <a:pPr fontAlgn="base"/>
            <a:r>
              <a:rPr lang="uk-UA" sz="2200" b="1" dirty="0" err="1" smtClean="0"/>
              <a:t>Гібіскусна</a:t>
            </a:r>
            <a:r>
              <a:rPr lang="uk-UA" sz="2200" b="1" dirty="0" smtClean="0"/>
              <a:t> вода. </a:t>
            </a:r>
            <a:r>
              <a:rPr lang="ru-RU" sz="2200" dirty="0" err="1" smtClean="0"/>
              <a:t>Щоденне</a:t>
            </a:r>
            <a:r>
              <a:rPr lang="ru-RU" sz="2200" dirty="0" smtClean="0"/>
              <a:t> </a:t>
            </a:r>
            <a:r>
              <a:rPr lang="ru-RU" sz="2200" dirty="0" err="1" smtClean="0"/>
              <a:t>споживання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гібіскусної</a:t>
            </a:r>
            <a:r>
              <a:rPr lang="ru-RU" sz="2200" dirty="0" smtClean="0"/>
              <a:t> води </a:t>
            </a:r>
            <a:r>
              <a:rPr lang="ru-RU" sz="2200" b="1" dirty="0" smtClean="0"/>
              <a:t>– </a:t>
            </a:r>
            <a:r>
              <a:rPr lang="ru-RU" sz="2200" b="1" dirty="0" err="1" smtClean="0"/>
              <a:t>це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найефективніший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спосіб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запобігти</a:t>
            </a:r>
            <a:r>
              <a:rPr lang="ru-RU" sz="2200" b="1" dirty="0" smtClean="0"/>
              <a:t> та </a:t>
            </a:r>
            <a:r>
              <a:rPr lang="ru-RU" sz="2200" b="1" dirty="0" err="1" smtClean="0"/>
              <a:t>боротися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із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набряком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ніг</a:t>
            </a:r>
            <a:r>
              <a:rPr lang="ru-RU" sz="2200" dirty="0" smtClean="0"/>
              <a:t>.</a:t>
            </a:r>
          </a:p>
          <a:p>
            <a:pPr fontAlgn="base"/>
            <a:r>
              <a:rPr lang="ru-RU" sz="2200" dirty="0" smtClean="0"/>
              <a:t>Цей </a:t>
            </a:r>
            <a:r>
              <a:rPr lang="ru-RU" sz="2200" dirty="0" err="1" smtClean="0"/>
              <a:t>напій</a:t>
            </a:r>
            <a:r>
              <a:rPr lang="ru-RU" sz="2200" dirty="0" smtClean="0"/>
              <a:t> </a:t>
            </a:r>
            <a:r>
              <a:rPr lang="ru-RU" sz="2200" dirty="0" err="1" smtClean="0"/>
              <a:t>характеризується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сечогінними</a:t>
            </a:r>
            <a:r>
              <a:rPr lang="ru-RU" sz="2200" dirty="0" smtClean="0"/>
              <a:t> </a:t>
            </a:r>
            <a:r>
              <a:rPr lang="ru-RU" sz="2200" dirty="0" err="1" smtClean="0"/>
              <a:t>властивостями</a:t>
            </a:r>
            <a:r>
              <a:rPr lang="ru-RU" sz="2200" dirty="0" smtClean="0"/>
              <a:t>, тому </a:t>
            </a:r>
            <a:r>
              <a:rPr lang="ru-RU" sz="2200" b="1" dirty="0" err="1" smtClean="0"/>
              <a:t>зменшує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набряки</a:t>
            </a:r>
            <a:r>
              <a:rPr lang="ru-RU" sz="2200" b="1" dirty="0" smtClean="0"/>
              <a:t>, </a:t>
            </a:r>
            <a:r>
              <a:rPr lang="ru-RU" sz="2200" b="1" dirty="0" err="1" smtClean="0"/>
              <a:t>покращує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кровообіг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і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виводить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токсини</a:t>
            </a:r>
            <a:r>
              <a:rPr lang="ru-RU" sz="2200" b="1" dirty="0" smtClean="0"/>
              <a:t>.  </a:t>
            </a:r>
            <a:endParaRPr lang="ru-RU" sz="2200" u="sng" dirty="0" smtClean="0"/>
          </a:p>
          <a:p>
            <a:pPr fontAlgn="base"/>
            <a:r>
              <a:rPr lang="ru-RU" b="1" dirty="0" smtClean="0"/>
              <a:t> </a:t>
            </a:r>
            <a:r>
              <a:rPr lang="ru-RU" sz="2300" b="1" dirty="0" err="1" smtClean="0"/>
              <a:t>Англійська</a:t>
            </a:r>
            <a:r>
              <a:rPr lang="ru-RU" sz="2300" b="1" dirty="0" smtClean="0"/>
              <a:t> </a:t>
            </a:r>
            <a:r>
              <a:rPr lang="ru-RU" sz="2300" b="1" dirty="0" err="1" smtClean="0"/>
              <a:t>сіль</a:t>
            </a:r>
            <a:r>
              <a:rPr lang="ru-RU" sz="2300" b="1" dirty="0" smtClean="0"/>
              <a:t>. </a:t>
            </a:r>
            <a:r>
              <a:rPr lang="ru-RU" sz="2300" dirty="0" err="1" smtClean="0"/>
              <a:t>Ванни</a:t>
            </a:r>
            <a:r>
              <a:rPr lang="ru-RU" sz="2300" dirty="0" smtClean="0"/>
              <a:t> </a:t>
            </a:r>
            <a:r>
              <a:rPr lang="ru-RU" sz="2300" dirty="0" err="1" smtClean="0"/>
              <a:t>з</a:t>
            </a:r>
            <a:r>
              <a:rPr lang="ru-RU" sz="2300" dirty="0" smtClean="0"/>
              <a:t> </a:t>
            </a:r>
            <a:r>
              <a:rPr lang="ru-RU" sz="2300" dirty="0" err="1" smtClean="0"/>
              <a:t>англійською</a:t>
            </a:r>
            <a:r>
              <a:rPr lang="ru-RU" sz="2300" dirty="0" smtClean="0"/>
              <a:t> </a:t>
            </a:r>
            <a:r>
              <a:rPr lang="ru-RU" sz="2300" dirty="0" err="1" smtClean="0"/>
              <a:t>сіллю</a:t>
            </a:r>
            <a:r>
              <a:rPr lang="ru-RU" sz="2300" dirty="0" smtClean="0"/>
              <a:t> </a:t>
            </a:r>
            <a:r>
              <a:rPr lang="ru-RU" sz="2300" dirty="0" err="1" smtClean="0"/>
              <a:t>є</a:t>
            </a:r>
            <a:r>
              <a:rPr lang="ru-RU" sz="2300" dirty="0" smtClean="0"/>
              <a:t> </a:t>
            </a:r>
            <a:r>
              <a:rPr lang="ru-RU" sz="2300" b="1" dirty="0" err="1" smtClean="0"/>
              <a:t>класичним</a:t>
            </a:r>
            <a:r>
              <a:rPr lang="ru-RU" sz="2300" b="1" dirty="0" smtClean="0"/>
              <a:t> </a:t>
            </a:r>
            <a:r>
              <a:rPr lang="ru-RU" sz="2300" b="1" dirty="0" err="1" smtClean="0"/>
              <a:t>лікувальним</a:t>
            </a:r>
            <a:r>
              <a:rPr lang="ru-RU" sz="2300" b="1" dirty="0" smtClean="0"/>
              <a:t> методом </a:t>
            </a:r>
            <a:r>
              <a:rPr lang="ru-RU" sz="2300" b="1" dirty="0" err="1" smtClean="0"/>
              <a:t>від</a:t>
            </a:r>
            <a:r>
              <a:rPr lang="ru-RU" sz="2300" b="1" dirty="0" smtClean="0"/>
              <a:t> </a:t>
            </a:r>
            <a:r>
              <a:rPr lang="ru-RU" sz="2300" dirty="0" err="1" smtClean="0"/>
              <a:t>набряку</a:t>
            </a:r>
            <a:r>
              <a:rPr lang="ru-RU" sz="2300" dirty="0" smtClean="0"/>
              <a:t> </a:t>
            </a:r>
            <a:r>
              <a:rPr lang="ru-RU" sz="2300" dirty="0" err="1" smtClean="0"/>
              <a:t>ніг</a:t>
            </a:r>
            <a:r>
              <a:rPr lang="ru-RU" sz="2300" dirty="0" smtClean="0"/>
              <a:t>, стоп та щиколоток.</a:t>
            </a:r>
          </a:p>
          <a:p>
            <a:pPr fontAlgn="base"/>
            <a:r>
              <a:rPr lang="ru-RU" sz="2300" b="1" dirty="0" smtClean="0"/>
              <a:t>Алое</a:t>
            </a:r>
            <a:r>
              <a:rPr lang="ru-RU" sz="2300" dirty="0" smtClean="0"/>
              <a:t>. Цей продукт </a:t>
            </a:r>
            <a:r>
              <a:rPr lang="ru-RU" sz="2300" b="1" dirty="0" err="1" smtClean="0"/>
              <a:t>розслабляє</a:t>
            </a:r>
            <a:r>
              <a:rPr lang="ru-RU" sz="2300" b="1" dirty="0" smtClean="0"/>
              <a:t> </a:t>
            </a:r>
            <a:r>
              <a:rPr lang="ru-RU" sz="2300" b="1" dirty="0" err="1" smtClean="0"/>
              <a:t>кінцівки</a:t>
            </a:r>
            <a:r>
              <a:rPr lang="ru-RU" sz="2300" b="1" dirty="0" smtClean="0"/>
              <a:t>, </a:t>
            </a:r>
            <a:r>
              <a:rPr lang="ru-RU" sz="2300" b="1" dirty="0" err="1" smtClean="0"/>
              <a:t>заспокоює</a:t>
            </a:r>
            <a:r>
              <a:rPr lang="ru-RU" sz="2300" b="1" dirty="0" smtClean="0"/>
              <a:t> </a:t>
            </a:r>
            <a:r>
              <a:rPr lang="ru-RU" sz="2300" b="1" dirty="0" err="1" smtClean="0"/>
              <a:t>м’язи</a:t>
            </a:r>
            <a:r>
              <a:rPr lang="ru-RU" sz="2300" b="1" dirty="0" smtClean="0"/>
              <a:t>, а </a:t>
            </a:r>
            <a:r>
              <a:rPr lang="ru-RU" sz="2300" b="1" dirty="0" err="1" smtClean="0"/>
              <a:t>також</a:t>
            </a:r>
            <a:r>
              <a:rPr lang="ru-RU" sz="2300" b="1" dirty="0" smtClean="0"/>
              <a:t> </a:t>
            </a:r>
            <a:r>
              <a:rPr lang="ru-RU" sz="2300" b="1" dirty="0" err="1" smtClean="0"/>
              <a:t>стимулює</a:t>
            </a:r>
            <a:r>
              <a:rPr lang="ru-RU" sz="2300" b="1" dirty="0" smtClean="0"/>
              <a:t> </a:t>
            </a:r>
            <a:r>
              <a:rPr lang="ru-RU" sz="2300" b="1" dirty="0" err="1" smtClean="0"/>
              <a:t>кровообіг</a:t>
            </a:r>
            <a:r>
              <a:rPr lang="ru-RU" sz="2300" b="1" dirty="0" smtClean="0"/>
              <a:t>, </a:t>
            </a:r>
            <a:r>
              <a:rPr lang="ru-RU" sz="2300" b="1" dirty="0" err="1" smtClean="0"/>
              <a:t>щоб</a:t>
            </a:r>
            <a:r>
              <a:rPr lang="ru-RU" sz="2300" b="1" dirty="0" smtClean="0"/>
              <a:t> </a:t>
            </a:r>
            <a:r>
              <a:rPr lang="ru-RU" sz="2300" b="1" dirty="0" err="1" smtClean="0"/>
              <a:t>зменшити</a:t>
            </a:r>
            <a:r>
              <a:rPr lang="ru-RU" sz="2300" b="1" dirty="0" smtClean="0"/>
              <a:t> </a:t>
            </a:r>
            <a:r>
              <a:rPr lang="ru-RU" sz="2300" b="1" dirty="0" err="1" smtClean="0"/>
              <a:t>запальний</a:t>
            </a:r>
            <a:r>
              <a:rPr lang="ru-RU" sz="2300" b="1" dirty="0" smtClean="0"/>
              <a:t> </a:t>
            </a:r>
            <a:r>
              <a:rPr lang="ru-RU" sz="2300" b="1" dirty="0" err="1" smtClean="0"/>
              <a:t>процес</a:t>
            </a:r>
            <a:r>
              <a:rPr lang="ru-RU" sz="2300" b="1" dirty="0" smtClean="0"/>
              <a:t>.</a:t>
            </a:r>
            <a:r>
              <a:rPr lang="ru-RU" sz="2000" dirty="0" smtClean="0"/>
              <a:t> </a:t>
            </a:r>
            <a:r>
              <a:rPr lang="ru-RU" sz="2000" dirty="0" err="1" smtClean="0"/>
              <a:t>Рослина</a:t>
            </a:r>
            <a:r>
              <a:rPr lang="ru-RU" sz="2000" dirty="0" smtClean="0"/>
              <a:t> </a:t>
            </a:r>
            <a:r>
              <a:rPr lang="ru-RU" sz="2000" dirty="0" err="1" smtClean="0"/>
              <a:t>наділена</a:t>
            </a:r>
            <a:r>
              <a:rPr lang="ru-RU" sz="2000" dirty="0" smtClean="0"/>
              <a:t> </a:t>
            </a:r>
            <a:r>
              <a:rPr lang="ru-RU" sz="2000" dirty="0" err="1" smtClean="0"/>
              <a:t>сечогінними</a:t>
            </a:r>
            <a:r>
              <a:rPr lang="ru-RU" sz="2000" dirty="0" smtClean="0"/>
              <a:t> </a:t>
            </a:r>
            <a:r>
              <a:rPr lang="ru-RU" sz="2000" dirty="0" err="1" smtClean="0"/>
              <a:t>властивостями</a:t>
            </a:r>
            <a:r>
              <a:rPr lang="ru-RU" sz="2000" dirty="0" smtClean="0"/>
              <a:t>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 </a:t>
            </a:r>
            <a:r>
              <a:rPr lang="ru-RU" sz="2000" b="1" dirty="0" err="1" smtClean="0"/>
              <a:t>мінімізують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затримку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рідини</a:t>
            </a:r>
            <a:r>
              <a:rPr lang="ru-RU" sz="2000" b="1" dirty="0" smtClean="0"/>
              <a:t>, а </a:t>
            </a:r>
            <a:r>
              <a:rPr lang="ru-RU" sz="2000" b="1" dirty="0" err="1" smtClean="0"/>
              <a:t>також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усувають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інші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захворювання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вражають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нижні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кінцівки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fontAlgn="base"/>
            <a:r>
              <a:rPr lang="ru-RU" sz="2000" dirty="0" smtClean="0"/>
              <a:t>Цей </a:t>
            </a:r>
            <a:r>
              <a:rPr lang="ru-RU" sz="2000" dirty="0" err="1" smtClean="0"/>
              <a:t>засіб</a:t>
            </a:r>
            <a:r>
              <a:rPr lang="ru-RU" sz="2000" dirty="0" smtClean="0"/>
              <a:t> </a:t>
            </a:r>
            <a:r>
              <a:rPr lang="ru-RU" sz="2000" b="1" dirty="0" err="1" smtClean="0"/>
              <a:t>чудово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стимулює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кровообіг</a:t>
            </a:r>
            <a:r>
              <a:rPr lang="ru-RU" sz="2000" b="1" dirty="0" smtClean="0"/>
              <a:t>,</a:t>
            </a:r>
            <a:r>
              <a:rPr lang="ru-RU" sz="2000" dirty="0" smtClean="0"/>
              <a:t> 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є</a:t>
            </a:r>
            <a:r>
              <a:rPr lang="ru-RU" sz="2000" dirty="0" smtClean="0"/>
              <a:t> гарною </a:t>
            </a:r>
            <a:r>
              <a:rPr lang="ru-RU" sz="2000" dirty="0" err="1" smtClean="0"/>
              <a:t>профілактикою</a:t>
            </a:r>
            <a:r>
              <a:rPr lang="ru-RU" sz="2000" dirty="0" smtClean="0"/>
              <a:t> </a:t>
            </a:r>
            <a:r>
              <a:rPr lang="ru-RU" sz="2000" dirty="0" err="1" smtClean="0"/>
              <a:t>варикозної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хвороби</a:t>
            </a:r>
            <a:r>
              <a:rPr lang="ru-RU" sz="2000" dirty="0" smtClean="0"/>
              <a:t> та </a:t>
            </a:r>
            <a:r>
              <a:rPr lang="ru-RU" sz="2000" dirty="0" err="1" smtClean="0"/>
              <a:t>венозної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сітки</a:t>
            </a:r>
            <a:r>
              <a:rPr lang="ru-RU" sz="2000" dirty="0" smtClean="0"/>
              <a:t>.</a:t>
            </a:r>
          </a:p>
          <a:p>
            <a:pPr fontAlgn="base"/>
            <a:endParaRPr lang="ru-RU" sz="23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Варикозне розширення вен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err="1" smtClean="0"/>
              <a:t>Варикозна</a:t>
            </a:r>
            <a:r>
              <a:rPr lang="ru-RU" sz="2200" dirty="0" smtClean="0"/>
              <a:t> хвороба – </a:t>
            </a:r>
            <a:r>
              <a:rPr lang="ru-RU" sz="2200" dirty="0" err="1" smtClean="0"/>
              <a:t>це</a:t>
            </a:r>
            <a:r>
              <a:rPr lang="ru-RU" sz="2200" dirty="0" smtClean="0"/>
              <a:t> </a:t>
            </a:r>
            <a:r>
              <a:rPr lang="ru-RU" sz="2200" dirty="0" err="1" smtClean="0"/>
              <a:t>розширення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поверхневих</a:t>
            </a:r>
            <a:r>
              <a:rPr lang="ru-RU" sz="2200" dirty="0" smtClean="0"/>
              <a:t> вен, яке </a:t>
            </a:r>
            <a:r>
              <a:rPr lang="ru-RU" sz="2200" dirty="0" err="1" smtClean="0"/>
              <a:t>супроводжується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порушенням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функцій</a:t>
            </a:r>
            <a:r>
              <a:rPr lang="ru-RU" sz="2200" dirty="0" smtClean="0"/>
              <a:t> </a:t>
            </a:r>
            <a:r>
              <a:rPr lang="ru-RU" sz="2200" dirty="0" err="1" smtClean="0"/>
              <a:t>клапанів</a:t>
            </a:r>
            <a:r>
              <a:rPr lang="ru-RU" sz="2200" dirty="0" smtClean="0"/>
              <a:t> та </a:t>
            </a:r>
            <a:r>
              <a:rPr lang="ru-RU" sz="2200" dirty="0" err="1" smtClean="0"/>
              <a:t>порушенням</a:t>
            </a:r>
            <a:r>
              <a:rPr lang="ru-RU" sz="2200" dirty="0" smtClean="0"/>
              <a:t> кровотоку в </a:t>
            </a:r>
            <a:r>
              <a:rPr lang="ru-RU" sz="2200" dirty="0" err="1" smtClean="0"/>
              <a:t>уражених</a:t>
            </a:r>
            <a:r>
              <a:rPr lang="ru-RU" sz="2200" dirty="0" smtClean="0"/>
              <a:t> </a:t>
            </a:r>
            <a:r>
              <a:rPr lang="ru-RU" sz="2200" dirty="0" err="1" smtClean="0"/>
              <a:t>судинах</a:t>
            </a:r>
            <a:r>
              <a:rPr lang="ru-RU" sz="2200" dirty="0" smtClean="0"/>
              <a:t>. </a:t>
            </a:r>
          </a:p>
          <a:p>
            <a:r>
              <a:rPr lang="ru-RU" sz="2200" dirty="0" err="1" smtClean="0"/>
              <a:t>Найчастіше</a:t>
            </a:r>
            <a:r>
              <a:rPr lang="ru-RU" sz="2200" dirty="0" smtClean="0"/>
              <a:t> </a:t>
            </a:r>
            <a:r>
              <a:rPr lang="ru-RU" sz="2200" dirty="0" err="1" smtClean="0"/>
              <a:t>варикоз</a:t>
            </a:r>
            <a:r>
              <a:rPr lang="ru-RU" sz="2200" dirty="0" smtClean="0"/>
              <a:t> </a:t>
            </a:r>
            <a:r>
              <a:rPr lang="ru-RU" sz="2200" dirty="0" err="1" smtClean="0"/>
              <a:t>вражає</a:t>
            </a:r>
            <a:r>
              <a:rPr lang="ru-RU" sz="2200" dirty="0" smtClean="0"/>
              <a:t> </a:t>
            </a:r>
            <a:r>
              <a:rPr lang="ru-RU" sz="2200" dirty="0" err="1" smtClean="0"/>
              <a:t>вени</a:t>
            </a:r>
            <a:r>
              <a:rPr lang="ru-RU" sz="2200" dirty="0" smtClean="0"/>
              <a:t> </a:t>
            </a:r>
            <a:r>
              <a:rPr lang="ru-RU" sz="2200" dirty="0" err="1" smtClean="0"/>
              <a:t>ніг</a:t>
            </a:r>
            <a:r>
              <a:rPr lang="ru-RU" sz="2200" dirty="0" smtClean="0"/>
              <a:t> – вони </a:t>
            </a:r>
            <a:r>
              <a:rPr lang="ru-RU" sz="2200" dirty="0" err="1" smtClean="0"/>
              <a:t>стають</a:t>
            </a:r>
            <a:r>
              <a:rPr lang="ru-RU" sz="2200" dirty="0" smtClean="0"/>
              <a:t> </a:t>
            </a:r>
            <a:r>
              <a:rPr lang="ru-RU" sz="2200" dirty="0" err="1" smtClean="0"/>
              <a:t>більш</a:t>
            </a:r>
            <a:r>
              <a:rPr lang="ru-RU" sz="2200" dirty="0" smtClean="0"/>
              <a:t> </a:t>
            </a:r>
            <a:r>
              <a:rPr lang="ru-RU" sz="2200" dirty="0" err="1" smtClean="0"/>
              <a:t>вираженими</a:t>
            </a:r>
            <a:r>
              <a:rPr lang="ru-RU" sz="2200" dirty="0" smtClean="0"/>
              <a:t>, </a:t>
            </a:r>
            <a:r>
              <a:rPr lang="ru-RU" sz="2200" dirty="0" err="1" smtClean="0"/>
              <a:t>темними</a:t>
            </a:r>
            <a:r>
              <a:rPr lang="ru-RU" sz="2200" dirty="0" smtClean="0"/>
              <a:t> та </a:t>
            </a:r>
            <a:r>
              <a:rPr lang="ru-RU" sz="2200" dirty="0" err="1" smtClean="0"/>
              <a:t>звивистими</a:t>
            </a:r>
            <a:r>
              <a:rPr lang="ru-RU" sz="2200" dirty="0" smtClean="0"/>
              <a:t>.</a:t>
            </a:r>
          </a:p>
          <a:p>
            <a:r>
              <a:rPr lang="ru-RU" sz="2200" dirty="0" err="1" smtClean="0"/>
              <a:t>Крім</a:t>
            </a:r>
            <a:r>
              <a:rPr lang="ru-RU" sz="2200" dirty="0" smtClean="0"/>
              <a:t> </a:t>
            </a:r>
            <a:r>
              <a:rPr lang="ru-RU" sz="2200" dirty="0" err="1" smtClean="0"/>
              <a:t>естетичного</a:t>
            </a:r>
            <a:r>
              <a:rPr lang="ru-RU" sz="2200" dirty="0" smtClean="0"/>
              <a:t> дефекту </a:t>
            </a:r>
            <a:r>
              <a:rPr lang="ru-RU" sz="2200" dirty="0" err="1" smtClean="0"/>
              <a:t>захворювання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викликає</a:t>
            </a:r>
            <a:r>
              <a:rPr lang="ru-RU" sz="2200" dirty="0" smtClean="0"/>
              <a:t> </a:t>
            </a:r>
            <a:r>
              <a:rPr lang="ru-RU" sz="2200" dirty="0" err="1" smtClean="0"/>
              <a:t>біль</a:t>
            </a:r>
            <a:r>
              <a:rPr lang="ru-RU" sz="2200" dirty="0" smtClean="0"/>
              <a:t>, </a:t>
            </a:r>
            <a:r>
              <a:rPr lang="ru-RU" sz="2200" dirty="0" err="1" smtClean="0"/>
              <a:t>важкість</a:t>
            </a:r>
            <a:r>
              <a:rPr lang="ru-RU" sz="2200" dirty="0" smtClean="0"/>
              <a:t> у ногах та </a:t>
            </a:r>
            <a:r>
              <a:rPr lang="ru-RU" sz="2200" dirty="0" err="1" smtClean="0"/>
              <a:t>набряклість</a:t>
            </a:r>
            <a:r>
              <a:rPr lang="ru-RU" sz="2200" dirty="0" smtClean="0"/>
              <a:t>, а без </a:t>
            </a:r>
            <a:r>
              <a:rPr lang="ru-RU" sz="2200" dirty="0" err="1" smtClean="0"/>
              <a:t>лікування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може</a:t>
            </a:r>
            <a:r>
              <a:rPr lang="ru-RU" sz="2200" dirty="0" smtClean="0"/>
              <a:t> </a:t>
            </a:r>
            <a:r>
              <a:rPr lang="ru-RU" sz="2200" dirty="0" err="1" smtClean="0"/>
              <a:t>спровокувати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серйозні</a:t>
            </a:r>
            <a:r>
              <a:rPr lang="ru-RU" sz="2200" dirty="0" smtClean="0"/>
              <a:t> </a:t>
            </a:r>
            <a:r>
              <a:rPr lang="ru-RU" sz="2200" dirty="0" err="1" smtClean="0"/>
              <a:t>ускладнення</a:t>
            </a:r>
            <a:r>
              <a:rPr lang="ru-RU" sz="2200" dirty="0" smtClean="0"/>
              <a:t>. </a:t>
            </a:r>
          </a:p>
          <a:p>
            <a:endParaRPr lang="ru-RU" sz="2400" dirty="0"/>
          </a:p>
        </p:txBody>
      </p:sp>
      <p:pic>
        <p:nvPicPr>
          <p:cNvPr id="1026" name="Picture 2" descr="C:\Users\valen\Desktop\67_74359976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4214818"/>
            <a:ext cx="3244677" cy="22494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Симптоми та наслідки </a:t>
            </a:r>
            <a:r>
              <a:rPr lang="uk-UA" dirty="0" err="1" smtClean="0"/>
              <a:t>варикозу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 smtClean="0"/>
              <a:t>Перші</a:t>
            </a:r>
            <a:r>
              <a:rPr lang="ru-RU" dirty="0" smtClean="0"/>
              <a:t> </a:t>
            </a:r>
            <a:r>
              <a:rPr lang="ru-RU" dirty="0" err="1" smtClean="0"/>
              <a:t>симптоми</a:t>
            </a:r>
            <a:r>
              <a:rPr lang="ru-RU" dirty="0" smtClean="0"/>
              <a:t> </a:t>
            </a:r>
            <a:r>
              <a:rPr lang="ru-RU" dirty="0" err="1" smtClean="0"/>
              <a:t>даного</a:t>
            </a:r>
            <a:r>
              <a:rPr lang="ru-RU" dirty="0" smtClean="0"/>
              <a:t> </a:t>
            </a:r>
            <a:r>
              <a:rPr lang="ru-RU" dirty="0" err="1" smtClean="0"/>
              <a:t>захворювання</a:t>
            </a:r>
            <a:r>
              <a:rPr lang="ru-RU" dirty="0" smtClean="0"/>
              <a:t> вен </a:t>
            </a:r>
            <a:r>
              <a:rPr lang="ru-RU" dirty="0" err="1" smtClean="0"/>
              <a:t>отікання</a:t>
            </a:r>
            <a:r>
              <a:rPr lang="ru-RU" dirty="0" smtClean="0"/>
              <a:t> до </a:t>
            </a:r>
            <a:r>
              <a:rPr lang="ru-RU" dirty="0" err="1" smtClean="0"/>
              <a:t>кінця</a:t>
            </a:r>
            <a:r>
              <a:rPr lang="ru-RU" dirty="0" smtClean="0"/>
              <a:t> дня </a:t>
            </a:r>
            <a:r>
              <a:rPr lang="ru-RU" dirty="0" err="1" smtClean="0"/>
              <a:t>ніг</a:t>
            </a:r>
            <a:r>
              <a:rPr lang="ru-RU" dirty="0" smtClean="0"/>
              <a:t>, </a:t>
            </a:r>
            <a:r>
              <a:rPr lang="ru-RU" dirty="0" err="1" smtClean="0"/>
              <a:t>тяжкість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відчуття</a:t>
            </a:r>
            <a:r>
              <a:rPr lang="ru-RU" dirty="0" smtClean="0"/>
              <a:t> </a:t>
            </a:r>
            <a:r>
              <a:rPr lang="ru-RU" dirty="0" err="1" smtClean="0"/>
              <a:t>розпирання</a:t>
            </a:r>
            <a:r>
              <a:rPr lang="ru-RU" dirty="0" smtClean="0"/>
              <a:t> в литках. </a:t>
            </a:r>
            <a:r>
              <a:rPr lang="ru-RU" dirty="0" err="1" smtClean="0"/>
              <a:t>Ці</a:t>
            </a:r>
            <a:r>
              <a:rPr lang="ru-RU" dirty="0" smtClean="0"/>
              <a:t> прояви </a:t>
            </a:r>
            <a:r>
              <a:rPr lang="ru-RU" dirty="0" err="1" smtClean="0"/>
              <a:t>спостерігаються</a:t>
            </a:r>
            <a:r>
              <a:rPr lang="ru-RU" dirty="0" smtClean="0"/>
              <a:t> при </a:t>
            </a:r>
            <a:r>
              <a:rPr lang="ru-RU" dirty="0" err="1" smtClean="0"/>
              <a:t>довгому</a:t>
            </a:r>
            <a:r>
              <a:rPr lang="ru-RU" dirty="0" smtClean="0"/>
              <a:t> </a:t>
            </a:r>
            <a:r>
              <a:rPr lang="ru-RU" dirty="0" err="1" smtClean="0"/>
              <a:t>знаходженні</a:t>
            </a:r>
            <a:r>
              <a:rPr lang="ru-RU" dirty="0" smtClean="0"/>
              <a:t> стоячи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сидіння</a:t>
            </a:r>
            <a:r>
              <a:rPr lang="ru-RU" dirty="0" smtClean="0"/>
              <a:t>. На </a:t>
            </a:r>
            <a:r>
              <a:rPr lang="ru-RU" dirty="0" err="1" smtClean="0"/>
              <a:t>початковій</a:t>
            </a:r>
            <a:r>
              <a:rPr lang="ru-RU" dirty="0" smtClean="0"/>
              <a:t> </a:t>
            </a:r>
            <a:r>
              <a:rPr lang="ru-RU" dirty="0" err="1" smtClean="0"/>
              <a:t>стадії</a:t>
            </a:r>
            <a:r>
              <a:rPr lang="ru-RU" dirty="0" smtClean="0"/>
              <a:t> </a:t>
            </a:r>
            <a:r>
              <a:rPr lang="ru-RU" dirty="0" err="1" smtClean="0"/>
              <a:t>патології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ходьби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нічного</a:t>
            </a:r>
            <a:r>
              <a:rPr lang="ru-RU" dirty="0" smtClean="0"/>
              <a:t> </a:t>
            </a:r>
            <a:r>
              <a:rPr lang="ru-RU" dirty="0" err="1" smtClean="0"/>
              <a:t>відпочинку</a:t>
            </a:r>
            <a:r>
              <a:rPr lang="ru-RU" dirty="0" smtClean="0"/>
              <a:t> </a:t>
            </a:r>
            <a:r>
              <a:rPr lang="ru-RU" dirty="0" err="1" smtClean="0"/>
              <a:t>перераховані</a:t>
            </a:r>
            <a:r>
              <a:rPr lang="ru-RU" dirty="0" smtClean="0"/>
              <a:t> </a:t>
            </a:r>
            <a:r>
              <a:rPr lang="ru-RU" dirty="0" err="1" smtClean="0"/>
              <a:t>симптоми</a:t>
            </a:r>
            <a:r>
              <a:rPr lang="ru-RU" dirty="0" smtClean="0"/>
              <a:t> </a:t>
            </a:r>
            <a:r>
              <a:rPr lang="ru-RU" dirty="0" err="1" smtClean="0"/>
              <a:t>проходять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r>
              <a:rPr lang="ru-RU" dirty="0" err="1" smtClean="0"/>
              <a:t>Прогресуючи</a:t>
            </a:r>
            <a:r>
              <a:rPr lang="ru-RU" dirty="0" smtClean="0"/>
              <a:t>, </a:t>
            </a:r>
            <a:r>
              <a:rPr lang="ru-RU" dirty="0" err="1" smtClean="0"/>
              <a:t>варикоз</a:t>
            </a:r>
            <a:r>
              <a:rPr lang="ru-RU" dirty="0" smtClean="0"/>
              <a:t> </a:t>
            </a:r>
            <a:r>
              <a:rPr lang="ru-RU" dirty="0" err="1" smtClean="0"/>
              <a:t>починає</a:t>
            </a:r>
            <a:r>
              <a:rPr lang="ru-RU" dirty="0" smtClean="0"/>
              <a:t> </a:t>
            </a:r>
            <a:r>
              <a:rPr lang="ru-RU" dirty="0" err="1" smtClean="0"/>
              <a:t>проявлятися</a:t>
            </a:r>
            <a:r>
              <a:rPr lang="ru-RU" dirty="0" smtClean="0"/>
              <a:t> </a:t>
            </a:r>
            <a:r>
              <a:rPr lang="ru-RU" dirty="0" err="1" smtClean="0"/>
              <a:t>відчуттям</a:t>
            </a:r>
            <a:r>
              <a:rPr lang="ru-RU" dirty="0" smtClean="0"/>
              <a:t> жару в ногах, </a:t>
            </a:r>
            <a:r>
              <a:rPr lang="ru-RU" dirty="0" err="1" smtClean="0"/>
              <a:t>з’являються</a:t>
            </a:r>
            <a:r>
              <a:rPr lang="ru-RU" dirty="0" smtClean="0"/>
              <a:t> </a:t>
            </a:r>
            <a:r>
              <a:rPr lang="ru-RU" dirty="0" err="1" smtClean="0"/>
              <a:t>судоми</a:t>
            </a:r>
            <a:r>
              <a:rPr lang="ru-RU" dirty="0" smtClean="0"/>
              <a:t> в </a:t>
            </a:r>
            <a:r>
              <a:rPr lang="ru-RU" dirty="0" err="1" smtClean="0"/>
              <a:t>литкових</a:t>
            </a:r>
            <a:r>
              <a:rPr lang="ru-RU" dirty="0" smtClean="0"/>
              <a:t> </a:t>
            </a:r>
            <a:r>
              <a:rPr lang="ru-RU" dirty="0" err="1" smtClean="0"/>
              <a:t>м‘язах</a:t>
            </a:r>
            <a:r>
              <a:rPr lang="ru-RU" dirty="0" smtClean="0"/>
              <a:t> (</a:t>
            </a:r>
            <a:r>
              <a:rPr lang="ru-RU" dirty="0" err="1" smtClean="0"/>
              <a:t>найчастіше</a:t>
            </a:r>
            <a:r>
              <a:rPr lang="ru-RU" dirty="0" smtClean="0"/>
              <a:t> по ночах). До того ж на ногах </a:t>
            </a:r>
            <a:r>
              <a:rPr lang="ru-RU" dirty="0" err="1" smtClean="0"/>
              <a:t>виникають</a:t>
            </a:r>
            <a:r>
              <a:rPr lang="ru-RU" dirty="0" smtClean="0"/>
              <a:t> </a:t>
            </a:r>
            <a:r>
              <a:rPr lang="ru-RU" dirty="0" err="1" smtClean="0"/>
              <a:t>синьо-червоні</a:t>
            </a:r>
            <a:r>
              <a:rPr lang="ru-RU" dirty="0" smtClean="0"/>
              <a:t> </a:t>
            </a:r>
            <a:r>
              <a:rPr lang="ru-RU" dirty="0" err="1" smtClean="0"/>
              <a:t>судинні</a:t>
            </a:r>
            <a:r>
              <a:rPr lang="ru-RU" dirty="0" smtClean="0"/>
              <a:t> </a:t>
            </a:r>
            <a:r>
              <a:rPr lang="ru-RU" dirty="0" err="1" smtClean="0"/>
              <a:t>утворення</a:t>
            </a:r>
            <a:r>
              <a:rPr lang="ru-RU" dirty="0" smtClean="0"/>
              <a:t>, так </a:t>
            </a:r>
            <a:r>
              <a:rPr lang="ru-RU" dirty="0" err="1" smtClean="0"/>
              <a:t>звані</a:t>
            </a:r>
            <a:r>
              <a:rPr lang="ru-RU" dirty="0" smtClean="0"/>
              <a:t> </a:t>
            </a:r>
            <a:r>
              <a:rPr lang="ru-RU" dirty="0" err="1" smtClean="0"/>
              <a:t>зірочки</a:t>
            </a:r>
            <a:r>
              <a:rPr lang="ru-RU" dirty="0" smtClean="0"/>
              <a:t>. </a:t>
            </a:r>
            <a:r>
              <a:rPr lang="ru-RU" dirty="0" err="1" smtClean="0"/>
              <a:t>Виразно</a:t>
            </a:r>
            <a:r>
              <a:rPr lang="ru-RU" dirty="0" smtClean="0"/>
              <a:t> </a:t>
            </a:r>
            <a:r>
              <a:rPr lang="ru-RU" dirty="0" err="1" smtClean="0"/>
              <a:t>проступає</a:t>
            </a:r>
            <a:r>
              <a:rPr lang="ru-RU" dirty="0" smtClean="0"/>
              <a:t> </a:t>
            </a:r>
            <a:r>
              <a:rPr lang="ru-RU" dirty="0" err="1" smtClean="0"/>
              <a:t>внутрішньошкірне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підшкірне</a:t>
            </a:r>
            <a:r>
              <a:rPr lang="ru-RU" dirty="0" smtClean="0"/>
              <a:t> </a:t>
            </a:r>
            <a:r>
              <a:rPr lang="ru-RU" dirty="0" err="1" smtClean="0"/>
              <a:t>розширення</a:t>
            </a:r>
            <a:r>
              <a:rPr lang="ru-RU" dirty="0" smtClean="0"/>
              <a:t> вен,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набувають</a:t>
            </a:r>
            <a:r>
              <a:rPr lang="ru-RU" dirty="0" smtClean="0"/>
              <a:t> </a:t>
            </a:r>
            <a:r>
              <a:rPr lang="ru-RU" dirty="0" err="1" smtClean="0"/>
              <a:t>темно-синій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червоний</a:t>
            </a:r>
            <a:r>
              <a:rPr lang="ru-RU" dirty="0" smtClean="0"/>
              <a:t> </a:t>
            </a:r>
            <a:r>
              <a:rPr lang="ru-RU" dirty="0" err="1" smtClean="0"/>
              <a:t>кольори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Пітливість ніг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 smtClean="0"/>
              <a:t>Зазвичай</a:t>
            </a:r>
            <a:r>
              <a:rPr lang="ru-RU" sz="2400" dirty="0" smtClean="0"/>
              <a:t> </a:t>
            </a:r>
            <a:r>
              <a:rPr lang="ru-RU" sz="2400" dirty="0" err="1" smtClean="0"/>
              <a:t>ця</a:t>
            </a:r>
            <a:r>
              <a:rPr lang="ru-RU" sz="2400" dirty="0" smtClean="0"/>
              <a:t> проблема </a:t>
            </a:r>
            <a:r>
              <a:rPr lang="ru-RU" sz="2400" dirty="0" err="1" smtClean="0"/>
              <a:t>виникає</a:t>
            </a:r>
            <a:r>
              <a:rPr lang="ru-RU" sz="2400" dirty="0" smtClean="0"/>
              <a:t> у тих, </a:t>
            </a:r>
            <a:r>
              <a:rPr lang="ru-RU" sz="2400" dirty="0" err="1" smtClean="0"/>
              <a:t>хто</a:t>
            </a:r>
            <a:r>
              <a:rPr lang="ru-RU" sz="2400" dirty="0" smtClean="0"/>
              <a:t>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</a:t>
            </a:r>
            <a:r>
              <a:rPr lang="ru-RU" sz="2400" dirty="0" err="1" smtClean="0"/>
              <a:t>проблеми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обміном</a:t>
            </a:r>
            <a:r>
              <a:rPr lang="ru-RU" sz="2400" dirty="0" smtClean="0"/>
              <a:t> </a:t>
            </a:r>
            <a:r>
              <a:rPr lang="ru-RU" sz="2400" dirty="0" err="1" smtClean="0"/>
              <a:t>речовин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нехтує</a:t>
            </a:r>
            <a:r>
              <a:rPr lang="ru-RU" sz="2400" dirty="0" smtClean="0"/>
              <a:t> </a:t>
            </a:r>
            <a:r>
              <a:rPr lang="ru-RU" sz="2400" dirty="0" err="1" smtClean="0"/>
              <a:t>якістю</a:t>
            </a:r>
            <a:r>
              <a:rPr lang="ru-RU" sz="2400" dirty="0" smtClean="0"/>
              <a:t> </a:t>
            </a:r>
            <a:r>
              <a:rPr lang="ru-RU" sz="2400" dirty="0" err="1" smtClean="0"/>
              <a:t>взуття</a:t>
            </a:r>
            <a:r>
              <a:rPr lang="ru-RU" sz="2400" dirty="0" smtClean="0"/>
              <a:t>. Але в </a:t>
            </a:r>
            <a:r>
              <a:rPr lang="ru-RU" sz="2400" dirty="0" err="1" smtClean="0"/>
              <a:t>будь-якому</a:t>
            </a:r>
            <a:r>
              <a:rPr lang="ru-RU" sz="2400" dirty="0" smtClean="0"/>
              <a:t> </a:t>
            </a:r>
            <a:r>
              <a:rPr lang="ru-RU" sz="2400" dirty="0" err="1" smtClean="0"/>
              <a:t>разі</a:t>
            </a:r>
            <a:r>
              <a:rPr lang="ru-RU" sz="2400" dirty="0" smtClean="0"/>
              <a:t> </a:t>
            </a:r>
            <a:r>
              <a:rPr lang="ru-RU" sz="2400" dirty="0" err="1" smtClean="0"/>
              <a:t>гіпергідроз</a:t>
            </a:r>
            <a:r>
              <a:rPr lang="ru-RU" sz="2400" dirty="0" smtClean="0"/>
              <a:t>, як </a:t>
            </a:r>
            <a:r>
              <a:rPr lang="ru-RU" sz="2400" dirty="0" err="1" smtClean="0"/>
              <a:t>іменують</a:t>
            </a:r>
            <a:r>
              <a:rPr lang="ru-RU" sz="2400" dirty="0" smtClean="0"/>
              <a:t> хворобу </a:t>
            </a:r>
            <a:r>
              <a:rPr lang="ru-RU" sz="2400" dirty="0" err="1" smtClean="0"/>
              <a:t>мокрих</a:t>
            </a:r>
            <a:r>
              <a:rPr lang="ru-RU" sz="2400" dirty="0" smtClean="0"/>
              <a:t> </a:t>
            </a:r>
            <a:r>
              <a:rPr lang="ru-RU" sz="2400" dirty="0" err="1" smtClean="0"/>
              <a:t>ніг</a:t>
            </a:r>
            <a:r>
              <a:rPr lang="ru-RU" sz="2400" dirty="0" smtClean="0"/>
              <a:t> у </a:t>
            </a:r>
            <a:r>
              <a:rPr lang="ru-RU" sz="2400" dirty="0" err="1" smtClean="0"/>
              <a:t>науковому</a:t>
            </a:r>
            <a:r>
              <a:rPr lang="ru-RU" sz="2400" dirty="0" smtClean="0"/>
              <a:t> </a:t>
            </a:r>
            <a:r>
              <a:rPr lang="ru-RU" sz="2400" dirty="0" err="1" smtClean="0"/>
              <a:t>світі</a:t>
            </a:r>
            <a:r>
              <a:rPr lang="ru-RU" sz="2400" dirty="0" smtClean="0"/>
              <a:t>, </a:t>
            </a:r>
            <a:r>
              <a:rPr lang="ru-RU" sz="2400" dirty="0" err="1" smtClean="0"/>
              <a:t>виникає</a:t>
            </a:r>
            <a:r>
              <a:rPr lang="ru-RU" sz="2400" dirty="0" smtClean="0"/>
              <a:t> </a:t>
            </a:r>
            <a:r>
              <a:rPr lang="ru-RU" sz="2400" dirty="0" err="1" smtClean="0"/>
              <a:t>внаслідок</a:t>
            </a:r>
            <a:r>
              <a:rPr lang="ru-RU" sz="2400" dirty="0" smtClean="0"/>
              <a:t> </a:t>
            </a:r>
            <a:r>
              <a:rPr lang="ru-RU" sz="2400" dirty="0" err="1" smtClean="0"/>
              <a:t>порушення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роботи</a:t>
            </a:r>
            <a:r>
              <a:rPr lang="ru-RU" sz="2400" dirty="0" smtClean="0"/>
              <a:t> </a:t>
            </a:r>
            <a:r>
              <a:rPr lang="ru-RU" sz="2400" dirty="0" err="1" smtClean="0"/>
              <a:t>сальних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потових</a:t>
            </a:r>
            <a:r>
              <a:rPr lang="ru-RU" sz="2400" dirty="0" smtClean="0"/>
              <a:t> </a:t>
            </a:r>
            <a:r>
              <a:rPr lang="ru-RU" sz="2400" dirty="0" err="1" smtClean="0"/>
              <a:t>залоз</a:t>
            </a:r>
            <a:r>
              <a:rPr lang="ru-RU" sz="2400" dirty="0" smtClean="0"/>
              <a:t>, </a:t>
            </a:r>
            <a:r>
              <a:rPr lang="ru-RU" sz="2400" dirty="0" err="1" smtClean="0"/>
              <a:t>кровообігу</a:t>
            </a:r>
            <a:r>
              <a:rPr lang="ru-RU" sz="2400" dirty="0" smtClean="0"/>
              <a:t> в стопах. </a:t>
            </a:r>
          </a:p>
          <a:p>
            <a:endParaRPr lang="uk-UA" dirty="0" smtClean="0"/>
          </a:p>
          <a:p>
            <a:endParaRPr lang="ru-RU" dirty="0"/>
          </a:p>
        </p:txBody>
      </p:sp>
      <p:pic>
        <p:nvPicPr>
          <p:cNvPr id="8193" name="Picture 1" descr="C:\Users\valen\Desktop\poviwpotootdel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571876"/>
            <a:ext cx="3571900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Без названия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Як </a:t>
            </a:r>
            <a:r>
              <a:rPr lang="ru-RU" dirty="0" err="1" smtClean="0"/>
              <a:t>позбутися</a:t>
            </a:r>
            <a:r>
              <a:rPr lang="ru-RU" dirty="0" smtClean="0"/>
              <a:t> </a:t>
            </a:r>
            <a:r>
              <a:rPr lang="ru-RU" dirty="0" err="1" smtClean="0"/>
              <a:t>пітливості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>
                <a:solidFill>
                  <a:srgbClr val="FF0000"/>
                </a:solidFill>
              </a:rPr>
              <a:t>Гігієна</a:t>
            </a:r>
            <a:r>
              <a:rPr lang="ru-RU" sz="2000" dirty="0" smtClean="0"/>
              <a:t> –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головна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запорука</a:t>
            </a:r>
            <a:r>
              <a:rPr lang="ru-RU" sz="2000" dirty="0" smtClean="0"/>
              <a:t> </a:t>
            </a:r>
            <a:r>
              <a:rPr lang="ru-RU" sz="2000" dirty="0" err="1" smtClean="0"/>
              <a:t>нашого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здоров'я</a:t>
            </a:r>
            <a:r>
              <a:rPr lang="ru-RU" sz="2000" dirty="0" smtClean="0"/>
              <a:t>.</a:t>
            </a:r>
          </a:p>
          <a:p>
            <a:r>
              <a:rPr lang="ru-RU" sz="2000" dirty="0" err="1" smtClean="0"/>
              <a:t>Якщо</a:t>
            </a:r>
            <a:r>
              <a:rPr lang="ru-RU" sz="2000" dirty="0" smtClean="0"/>
              <a:t> у </a:t>
            </a:r>
            <a:r>
              <a:rPr lang="ru-RU" sz="2000" dirty="0" err="1" smtClean="0"/>
              <a:t>людини</a:t>
            </a:r>
            <a:r>
              <a:rPr lang="ru-RU" sz="2000" dirty="0" smtClean="0"/>
              <a:t> </a:t>
            </a:r>
            <a:r>
              <a:rPr lang="ru-RU" sz="2000" dirty="0" err="1" smtClean="0"/>
              <a:t>є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проблеми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пітливістю</a:t>
            </a:r>
            <a:r>
              <a:rPr lang="ru-RU" sz="2000" dirty="0" smtClean="0"/>
              <a:t> ступень, то ноги </a:t>
            </a:r>
            <a:r>
              <a:rPr lang="ru-RU" sz="2000" dirty="0" err="1" smtClean="0"/>
              <a:t>слід</a:t>
            </a:r>
            <a:r>
              <a:rPr lang="ru-RU" sz="2000" dirty="0" smtClean="0"/>
              <a:t> </a:t>
            </a:r>
            <a:r>
              <a:rPr lang="ru-RU" sz="2000" dirty="0" err="1" smtClean="0"/>
              <a:t>мити</a:t>
            </a:r>
            <a:r>
              <a:rPr lang="ru-RU" sz="2000" dirty="0" smtClean="0"/>
              <a:t> не </a:t>
            </a:r>
            <a:r>
              <a:rPr lang="ru-RU" sz="2000" dirty="0" err="1" smtClean="0"/>
              <a:t>менше</a:t>
            </a:r>
            <a:r>
              <a:rPr lang="ru-RU" sz="2000" dirty="0" smtClean="0"/>
              <a:t> </a:t>
            </a:r>
            <a:r>
              <a:rPr lang="ru-RU" sz="2000" dirty="0" err="1" smtClean="0"/>
              <a:t>двох</a:t>
            </a:r>
            <a:r>
              <a:rPr lang="ru-RU" sz="2000" dirty="0" smtClean="0"/>
              <a:t> </a:t>
            </a:r>
            <a:r>
              <a:rPr lang="ru-RU" sz="2000" dirty="0" err="1" smtClean="0"/>
              <a:t>разів</a:t>
            </a:r>
            <a:r>
              <a:rPr lang="ru-RU" sz="2000" dirty="0" smtClean="0"/>
              <a:t> на день. При </a:t>
            </a:r>
            <a:r>
              <a:rPr lang="ru-RU" sz="2000" dirty="0" err="1" smtClean="0"/>
              <a:t>цьому</a:t>
            </a:r>
            <a:r>
              <a:rPr lang="ru-RU" sz="2000" dirty="0" smtClean="0"/>
              <a:t> процедуру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проводити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ретельно</a:t>
            </a:r>
            <a:r>
              <a:rPr lang="ru-RU" sz="2000" dirty="0" smtClean="0"/>
              <a:t>: </a:t>
            </a:r>
            <a:r>
              <a:rPr lang="ru-RU" sz="2000" dirty="0" err="1" smtClean="0"/>
              <a:t>зі</a:t>
            </a:r>
            <a:r>
              <a:rPr lang="ru-RU" sz="2000" dirty="0" smtClean="0"/>
              <a:t> </a:t>
            </a:r>
            <a:r>
              <a:rPr lang="ru-RU" sz="2000" dirty="0" err="1" smtClean="0"/>
              <a:t>спеціальним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антибактеріальним</a:t>
            </a:r>
            <a:r>
              <a:rPr lang="ru-RU" sz="2000" dirty="0" smtClean="0"/>
              <a:t> милом, </a:t>
            </a:r>
            <a:r>
              <a:rPr lang="ru-RU" sz="2000" dirty="0" err="1" smtClean="0"/>
              <a:t>ледве</a:t>
            </a:r>
            <a:r>
              <a:rPr lang="ru-RU" sz="2000" dirty="0" smtClean="0"/>
              <a:t> теплою водою. </a:t>
            </a:r>
            <a:r>
              <a:rPr lang="ru-RU" sz="2000" dirty="0" err="1" smtClean="0"/>
              <a:t>Після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промивання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слідує</a:t>
            </a:r>
            <a:r>
              <a:rPr lang="ru-RU" sz="2000" dirty="0" smtClean="0"/>
              <a:t> </a:t>
            </a:r>
            <a:r>
              <a:rPr lang="ru-RU" sz="2000" dirty="0" err="1" smtClean="0"/>
              <a:t>ретельне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просушування</a:t>
            </a:r>
            <a:r>
              <a:rPr lang="ru-RU" sz="2000" dirty="0" smtClean="0"/>
              <a:t>.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Ванночки для </a:t>
            </a:r>
            <a:r>
              <a:rPr lang="ru-RU" sz="2000" dirty="0" err="1" smtClean="0">
                <a:solidFill>
                  <a:srgbClr val="FF0000"/>
                </a:solidFill>
              </a:rPr>
              <a:t>ніг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теплою водою 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додаванням</a:t>
            </a:r>
            <a:r>
              <a:rPr lang="ru-RU" sz="2000" dirty="0" smtClean="0"/>
              <a:t> 4-х </a:t>
            </a:r>
            <a:r>
              <a:rPr lang="ru-RU" sz="2000" dirty="0" err="1" smtClean="0"/>
              <a:t>столових</a:t>
            </a:r>
            <a:r>
              <a:rPr lang="ru-RU" sz="2000" dirty="0" smtClean="0"/>
              <a:t> ложок </a:t>
            </a:r>
            <a:r>
              <a:rPr lang="ru-RU" sz="2000" dirty="0" err="1" smtClean="0"/>
              <a:t>звичайної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харчової</a:t>
            </a:r>
            <a:r>
              <a:rPr lang="ru-RU" sz="2000" dirty="0" smtClean="0"/>
              <a:t> </a:t>
            </a:r>
            <a:r>
              <a:rPr lang="ru-RU" sz="2000" dirty="0" err="1" smtClean="0"/>
              <a:t>соди</a:t>
            </a:r>
            <a:r>
              <a:rPr lang="ru-RU" sz="2000" dirty="0" smtClean="0"/>
              <a:t>. У </a:t>
            </a:r>
            <a:r>
              <a:rPr lang="ru-RU" sz="2000" dirty="0" err="1" smtClean="0"/>
              <a:t>розчин</a:t>
            </a:r>
            <a:r>
              <a:rPr lang="ru-RU" sz="2000" dirty="0" smtClean="0"/>
              <a:t> </a:t>
            </a:r>
            <a:r>
              <a:rPr lang="ru-RU" sz="2000" dirty="0" err="1" smtClean="0"/>
              <a:t>теж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попередньо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приготовану</a:t>
            </a:r>
            <a:r>
              <a:rPr lang="ru-RU" sz="2000" dirty="0" smtClean="0"/>
              <a:t> </a:t>
            </a:r>
            <a:r>
              <a:rPr lang="ru-RU" sz="2000" dirty="0" err="1" smtClean="0"/>
              <a:t>чайну</a:t>
            </a:r>
            <a:r>
              <a:rPr lang="ru-RU" sz="2000" dirty="0" smtClean="0"/>
              <a:t> заварку (на 2 </a:t>
            </a:r>
            <a:r>
              <a:rPr lang="ru-RU" sz="2000" dirty="0" err="1" smtClean="0"/>
              <a:t>одноразові</a:t>
            </a:r>
            <a:r>
              <a:rPr lang="ru-RU" sz="2000" dirty="0" smtClean="0"/>
              <a:t> пакетики). </a:t>
            </a:r>
            <a:r>
              <a:rPr lang="ru-RU" sz="2000" dirty="0" err="1" smtClean="0"/>
              <a:t>Опустити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туди</a:t>
            </a:r>
            <a:r>
              <a:rPr lang="ru-RU" sz="2000" dirty="0" smtClean="0"/>
              <a:t> ноги на 20 </a:t>
            </a:r>
            <a:r>
              <a:rPr lang="ru-RU" sz="2000" dirty="0" err="1" smtClean="0"/>
              <a:t>хвилин</a:t>
            </a:r>
            <a:r>
              <a:rPr lang="ru-RU" sz="2000" dirty="0" smtClean="0"/>
              <a:t>. Секрет в тому, </a:t>
            </a:r>
            <a:r>
              <a:rPr lang="ru-RU" sz="2000" dirty="0" err="1" smtClean="0"/>
              <a:t>що</a:t>
            </a:r>
            <a:r>
              <a:rPr lang="ru-RU" sz="2000" dirty="0" smtClean="0"/>
              <a:t> сода – </a:t>
            </a:r>
            <a:r>
              <a:rPr lang="ru-RU" sz="2000" dirty="0" err="1" smtClean="0"/>
              <a:t>сильний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засіб</a:t>
            </a:r>
            <a:r>
              <a:rPr lang="ru-RU" sz="2000" dirty="0" smtClean="0"/>
              <a:t> </a:t>
            </a:r>
            <a:r>
              <a:rPr lang="ru-RU" sz="2000" dirty="0" err="1" smtClean="0"/>
              <a:t>вбивства</a:t>
            </a:r>
            <a:r>
              <a:rPr lang="ru-RU" sz="2000" dirty="0" smtClean="0"/>
              <a:t> </a:t>
            </a:r>
            <a:r>
              <a:rPr lang="ru-RU" sz="2000" dirty="0" err="1" smtClean="0"/>
              <a:t>шкідливих</a:t>
            </a:r>
            <a:r>
              <a:rPr lang="ru-RU" sz="2000" dirty="0" smtClean="0"/>
              <a:t> </a:t>
            </a:r>
            <a:r>
              <a:rPr lang="ru-RU" sz="2000" dirty="0" err="1" smtClean="0"/>
              <a:t>бактерій</a:t>
            </a:r>
            <a:r>
              <a:rPr lang="ru-RU" sz="2000" dirty="0" smtClean="0"/>
              <a:t>. </a:t>
            </a:r>
            <a:r>
              <a:rPr lang="ru-RU" sz="2000" dirty="0" err="1" smtClean="0"/>
              <a:t>Ножні</a:t>
            </a:r>
            <a:r>
              <a:rPr lang="ru-RU" sz="2000" dirty="0" smtClean="0"/>
              <a:t> </a:t>
            </a:r>
            <a:r>
              <a:rPr lang="ru-RU" sz="2000" dirty="0" err="1" smtClean="0"/>
              <a:t>ванни</a:t>
            </a:r>
            <a:r>
              <a:rPr lang="ru-RU" sz="2000" dirty="0" smtClean="0"/>
              <a:t>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робити</a:t>
            </a:r>
            <a:r>
              <a:rPr lang="ru-RU" sz="2000" dirty="0" smtClean="0"/>
              <a:t> регулярно </a:t>
            </a:r>
            <a:r>
              <a:rPr lang="ru-RU" sz="2000" dirty="0" err="1" smtClean="0"/>
              <a:t>кілька</a:t>
            </a:r>
            <a:r>
              <a:rPr lang="ru-RU" sz="2000" dirty="0" smtClean="0"/>
              <a:t> </a:t>
            </a:r>
            <a:r>
              <a:rPr lang="ru-RU" sz="2000" dirty="0" err="1" smtClean="0"/>
              <a:t>разів</a:t>
            </a:r>
            <a:r>
              <a:rPr lang="ru-RU" sz="2000" dirty="0" smtClean="0"/>
              <a:t> на </a:t>
            </a:r>
            <a:r>
              <a:rPr lang="ru-RU" sz="2000" dirty="0" err="1" smtClean="0"/>
              <a:t>тиждень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Для </a:t>
            </a:r>
            <a:r>
              <a:rPr lang="ru-RU" sz="2000" dirty="0" err="1" smtClean="0"/>
              <a:t>вирішення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проблеми</a:t>
            </a:r>
            <a:r>
              <a:rPr lang="ru-RU" sz="2000" dirty="0" smtClean="0"/>
              <a:t> </a:t>
            </a:r>
            <a:r>
              <a:rPr lang="ru-RU" sz="2000" dirty="0" err="1" smtClean="0"/>
              <a:t>пітливості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ніг</a:t>
            </a:r>
            <a:r>
              <a:rPr lang="ru-RU" sz="2000" dirty="0" smtClean="0"/>
              <a:t>,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використовувати</a:t>
            </a:r>
            <a:r>
              <a:rPr lang="ru-RU" sz="2000" dirty="0" smtClean="0"/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спеціальні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присипки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/>
              <a:t>протибактериальної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протигрибкової</a:t>
            </a:r>
            <a:r>
              <a:rPr lang="ru-RU" sz="2000" dirty="0" smtClean="0"/>
              <a:t> </a:t>
            </a:r>
            <a:r>
              <a:rPr lang="ru-RU" sz="2000" dirty="0" err="1" smtClean="0"/>
              <a:t>дії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534</Words>
  <PresentationFormat>Экран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Відпочинок для стоп. Гімнастичні вправи для ніг.  Гігієна взуття.  Деякі захворювання ніг: набряк, пітливість, варикозне розширення вен.</vt:lpstr>
      <vt:lpstr>Відпочинок для стоп</vt:lpstr>
      <vt:lpstr>Гігієна взуття</vt:lpstr>
      <vt:lpstr>Захворювання ніг. Набряк</vt:lpstr>
      <vt:lpstr>Як запобігти набряку ніг?</vt:lpstr>
      <vt:lpstr>Варикозне розширення вен</vt:lpstr>
      <vt:lpstr>Симптоми та наслідки варикозу</vt:lpstr>
      <vt:lpstr>Пітливість ніг</vt:lpstr>
      <vt:lpstr>Як позбутися пітливості ніг?</vt:lpstr>
      <vt:lpstr>Узагальнення знань з теми</vt:lpstr>
      <vt:lpstr>Домашнє завдання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Відпочинок для стоп. Гімнастичні вправи для ніг. Гігієна взуття.  Деякі захворювання ніг: набряк, пітливість, варикозне розширення вен.</dc:title>
  <dc:creator>Валентина Капуста</dc:creator>
  <cp:lastModifiedBy>Валентина Капуста</cp:lastModifiedBy>
  <cp:revision>36</cp:revision>
  <dcterms:created xsi:type="dcterms:W3CDTF">2021-04-07T09:53:41Z</dcterms:created>
  <dcterms:modified xsi:type="dcterms:W3CDTF">2022-04-14T21:22:32Z</dcterms:modified>
</cp:coreProperties>
</file>