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89" r:id="rId3"/>
    <p:sldId id="290" r:id="rId4"/>
    <p:sldId id="287" r:id="rId5"/>
    <p:sldId id="291" r:id="rId6"/>
    <p:sldId id="292" r:id="rId7"/>
    <p:sldId id="284" r:id="rId8"/>
    <p:sldId id="285" r:id="rId9"/>
    <p:sldId id="293" r:id="rId10"/>
    <p:sldId id="286" r:id="rId11"/>
    <p:sldId id="288" r:id="rId12"/>
    <p:sldId id="307" r:id="rId13"/>
    <p:sldId id="294" r:id="rId14"/>
    <p:sldId id="303" r:id="rId15"/>
    <p:sldId id="296" r:id="rId16"/>
    <p:sldId id="297" r:id="rId17"/>
    <p:sldId id="298" r:id="rId18"/>
    <p:sldId id="299" r:id="rId19"/>
    <p:sldId id="300" r:id="rId20"/>
    <p:sldId id="302" r:id="rId21"/>
    <p:sldId id="30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smtClean="0">
                <a:solidFill>
                  <a:schemeClr val="bg1"/>
                </a:solidFill>
              </a:rPr>
              <a:t>15.04.2022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№85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1772" y="2660821"/>
            <a:ext cx="731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Де птахи в’ють гнізда. Як птахи доглядають </a:t>
            </a:r>
            <a:r>
              <a:rPr lang="uk-UA" sz="6600" b="1" dirty="0" smtClean="0">
                <a:solidFill>
                  <a:srgbClr val="2F3242"/>
                </a:solidFill>
              </a:rPr>
              <a:t>пташенят</a:t>
            </a:r>
            <a:endParaRPr lang="ru-RU" sz="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 smtClean="0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0727" y="108690"/>
            <a:ext cx="3958830" cy="264251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Цікавинка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88649" y="1687132"/>
            <a:ext cx="6234124" cy="468791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3200" b="1" dirty="0"/>
              <a:t>Зозулине яйце </a:t>
            </a:r>
            <a:r>
              <a:rPr lang="ru-RU" sz="3200" b="1" dirty="0" err="1"/>
              <a:t>має</a:t>
            </a:r>
            <a:r>
              <a:rPr lang="ru-RU" sz="3200" b="1" dirty="0"/>
              <a:t> вагу </a:t>
            </a:r>
            <a:r>
              <a:rPr lang="ru-RU" sz="3200" b="1" dirty="0" err="1"/>
              <a:t>близько</a:t>
            </a:r>
            <a:r>
              <a:rPr lang="ru-RU" sz="3200" b="1" dirty="0"/>
              <a:t> 3 г, </a:t>
            </a:r>
            <a:r>
              <a:rPr lang="ru-RU" sz="3200" b="1" dirty="0" err="1"/>
              <a:t>тоді</a:t>
            </a:r>
            <a:r>
              <a:rPr lang="ru-RU" sz="3200" b="1" dirty="0"/>
              <a:t> як у </a:t>
            </a:r>
            <a:r>
              <a:rPr lang="ru-RU" sz="3200" b="1" dirty="0" err="1"/>
              <a:t>птахів</a:t>
            </a:r>
            <a:r>
              <a:rPr lang="ru-RU" sz="3200" b="1" dirty="0"/>
              <a:t> </a:t>
            </a:r>
            <a:r>
              <a:rPr lang="ru-RU" sz="3200" b="1" dirty="0" err="1"/>
              <a:t>її</a:t>
            </a:r>
            <a:r>
              <a:rPr lang="ru-RU" sz="3200" b="1" dirty="0"/>
              <a:t> </a:t>
            </a:r>
            <a:r>
              <a:rPr lang="ru-RU" sz="3200" b="1" dirty="0" err="1"/>
              <a:t>розмірів</a:t>
            </a:r>
            <a:r>
              <a:rPr lang="ru-RU" sz="3200" b="1" dirty="0"/>
              <a:t> вага </a:t>
            </a:r>
            <a:r>
              <a:rPr lang="ru-RU" sz="3200" b="1" dirty="0" err="1"/>
              <a:t>яйця</a:t>
            </a:r>
            <a:r>
              <a:rPr lang="ru-RU" sz="3200" b="1" dirty="0"/>
              <a:t> становить 15 г. І не </a:t>
            </a:r>
            <a:r>
              <a:rPr lang="ru-RU" sz="3200" b="1" dirty="0" err="1"/>
              <a:t>тільки</a:t>
            </a:r>
            <a:r>
              <a:rPr lang="ru-RU" sz="3200" b="1" dirty="0"/>
              <a:t> за </a:t>
            </a:r>
            <a:r>
              <a:rPr lang="ru-RU" sz="3200" b="1" dirty="0" err="1"/>
              <a:t>розміром</a:t>
            </a:r>
            <a:r>
              <a:rPr lang="ru-RU" sz="3200" b="1" dirty="0"/>
              <a:t> і формою, а й за </a:t>
            </a:r>
            <a:r>
              <a:rPr lang="ru-RU" sz="3200" b="1" dirty="0" err="1"/>
              <a:t>кольором</a:t>
            </a:r>
            <a:r>
              <a:rPr lang="ru-RU" sz="3200" b="1" dirty="0"/>
              <a:t> </a:t>
            </a:r>
            <a:r>
              <a:rPr lang="ru-RU" sz="3200" b="1" dirty="0" err="1"/>
              <a:t>воно</a:t>
            </a:r>
            <a:r>
              <a:rPr lang="ru-RU" sz="3200" b="1" dirty="0"/>
              <a:t> схоже на яйце </a:t>
            </a:r>
            <a:r>
              <a:rPr lang="ru-RU" sz="3200" b="1" dirty="0" err="1"/>
              <a:t>тієї</a:t>
            </a:r>
            <a:r>
              <a:rPr lang="ru-RU" sz="3200" b="1" dirty="0"/>
              <a:t> пташки, в </a:t>
            </a:r>
            <a:r>
              <a:rPr lang="ru-RU" sz="3200" b="1" dirty="0" err="1"/>
              <a:t>гніздо</a:t>
            </a:r>
            <a:r>
              <a:rPr lang="ru-RU" sz="3200" b="1" dirty="0"/>
              <a:t> </a:t>
            </a:r>
            <a:r>
              <a:rPr lang="ru-RU" sz="3200" b="1" dirty="0" err="1"/>
              <a:t>якої</a:t>
            </a:r>
            <a:r>
              <a:rPr lang="ru-RU" sz="3200" b="1" dirty="0"/>
              <a:t> зозуля </a:t>
            </a:r>
            <a:r>
              <a:rPr lang="ru-RU" sz="3200" b="1" dirty="0" err="1"/>
              <a:t>підкладає</a:t>
            </a:r>
            <a:r>
              <a:rPr lang="ru-RU" sz="3200" b="1" dirty="0"/>
              <a:t> </a:t>
            </a:r>
            <a:r>
              <a:rPr lang="ru-RU" sz="3200" b="1" dirty="0" err="1" smtClean="0"/>
              <a:t>своє</a:t>
            </a:r>
            <a:r>
              <a:rPr lang="ru-RU" sz="3200" b="1" dirty="0" smtClean="0"/>
              <a:t> яйце.</a:t>
            </a:r>
            <a:endParaRPr lang="en-US" sz="7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8681" y="1740981"/>
            <a:ext cx="4971245" cy="44088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129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Назвіть свійських птахів на фото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19" y="3988601"/>
            <a:ext cx="3968498" cy="2607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4630" y="1173235"/>
            <a:ext cx="3956695" cy="2636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7691" y="3035799"/>
            <a:ext cx="3560263" cy="3560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5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Обговоріть у парах такі запитання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9708" y="1276069"/>
            <a:ext cx="6620490" cy="121108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200" b="1" dirty="0" smtClean="0"/>
              <a:t>Чи облаштовують ці птахи гнізда?</a:t>
            </a:r>
            <a:endParaRPr lang="en-US" sz="32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9708" y="3142445"/>
            <a:ext cx="6568974" cy="140487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200" b="1" dirty="0" smtClean="0"/>
              <a:t>Чи бачили ви як вони висиджують пташенят?</a:t>
            </a:r>
            <a:endParaRPr lang="en-US" sz="32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8192" y="4919729"/>
            <a:ext cx="6620490" cy="128788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200" b="1" dirty="0" smtClean="0"/>
              <a:t>Хто вилуплюється в цих птахів?</a:t>
            </a:r>
            <a:endParaRPr lang="en-US" sz="32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5122" y="1182742"/>
            <a:ext cx="4336016" cy="54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4408" y="1731253"/>
            <a:ext cx="6133514" cy="473132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600" b="1" dirty="0" smtClean="0"/>
              <a:t>У житті птахів упродовж року можна виділити кілька періодів. У перелітних пташок це:</a:t>
            </a:r>
            <a:endParaRPr lang="en-US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626180" y="1274378"/>
            <a:ext cx="4732986" cy="10817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Весняний приліт.</a:t>
            </a:r>
            <a:endParaRPr lang="ru-RU" sz="3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26180" y="2824964"/>
            <a:ext cx="4732987" cy="1047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Гніздування.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26180" y="4163261"/>
            <a:ext cx="4732986" cy="10817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Виведення потомства.</a:t>
            </a:r>
            <a:endParaRPr lang="ru-RU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626180" y="5535704"/>
            <a:ext cx="4732986" cy="10246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/>
              <a:t>Підготовка відльоту.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0207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Найвідповідальніший період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8772" y="1687131"/>
            <a:ext cx="6013648" cy="463639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4000" b="1" dirty="0" smtClean="0"/>
              <a:t>Найвідповідальнішим періодом для птахів є весняний період, коли настає час виведення пташенят.</a:t>
            </a:r>
            <a:endParaRPr lang="en-US" sz="4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352"/>
          <a:stretch/>
        </p:blipFill>
        <p:spPr>
          <a:xfrm>
            <a:off x="6466267" y="1166292"/>
            <a:ext cx="3818267" cy="26788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6174" y="4031086"/>
            <a:ext cx="3905603" cy="25983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352"/>
          <a:stretch/>
        </p:blipFill>
        <p:spPr>
          <a:xfrm>
            <a:off x="6466267" y="1127655"/>
            <a:ext cx="3818267" cy="26788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6174" y="3992449"/>
            <a:ext cx="3905603" cy="259831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8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Як птахи піклуються про своє потомство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1419" y="1456403"/>
            <a:ext cx="6193623" cy="489298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600" b="1" dirty="0" smtClean="0"/>
              <a:t>Птахи відкладають у гнізда яйця і насиджують їх, зігріваючи своїм тілом. Батьки піклуються про пташенят і приносять їм комах по 300 – 400 разів на день.</a:t>
            </a:r>
            <a:endParaRPr lang="en-US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225" y="1996225"/>
            <a:ext cx="5349025" cy="401176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4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Як птахи піклуються про своє потомство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5655" y="1456402"/>
            <a:ext cx="6149388" cy="470117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4000" b="1" dirty="0" smtClean="0"/>
              <a:t>Якщо виникає загроза птахи, захищаючи своє гніздо, нападають на сильнішого за себе ворога. </a:t>
            </a:r>
            <a:endParaRPr lang="en-US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8310" y="1214982"/>
            <a:ext cx="4042219" cy="540287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43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Як птахи піклуються про своє потомство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1067" y="1974354"/>
            <a:ext cx="5422757" cy="424443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4000" b="1" dirty="0" smtClean="0"/>
              <a:t>Молоді птахи починають самостійне життя, коли </a:t>
            </a:r>
            <a:r>
              <a:rPr lang="uk-UA" sz="4000" b="1" dirty="0" err="1" smtClean="0"/>
              <a:t>навчаться</a:t>
            </a:r>
            <a:r>
              <a:rPr lang="uk-UA" sz="4000" b="1" dirty="0" smtClean="0"/>
              <a:t> добре літати.</a:t>
            </a:r>
            <a:endParaRPr lang="en-US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7008" y="1974354"/>
            <a:ext cx="6058860" cy="40518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273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Дослідження - спостереження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4323" y="4071192"/>
            <a:ext cx="6339433" cy="192323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600" b="1" dirty="0" smtClean="0"/>
              <a:t>Визначте, які птахи є рекордсменами з відкладання яєць.</a:t>
            </a:r>
            <a:endParaRPr lang="en-US" sz="36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8504" y="1328846"/>
            <a:ext cx="3473354" cy="503331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334323" y="1633823"/>
            <a:ext cx="6339433" cy="186267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600" b="1" dirty="0" smtClean="0"/>
              <a:t>Розгляньте діаграму в підручнику на сторінці 81. </a:t>
            </a:r>
          </a:p>
        </p:txBody>
      </p:sp>
    </p:spTree>
    <p:extLst>
      <p:ext uri="{BB962C8B-B14F-4D97-AF65-F5344CB8AC3E}">
        <p14:creationId xmlns:p14="http://schemas.microsoft.com/office/powerpoint/2010/main" val="29756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Торбинка </a:t>
            </a:r>
            <a:r>
              <a:rPr lang="uk-UA" sz="2000" b="1" dirty="0" err="1" smtClean="0">
                <a:solidFill>
                  <a:schemeClr val="bg1"/>
                </a:solidFill>
              </a:rPr>
              <a:t>цікавинок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3609" y="1339403"/>
            <a:ext cx="7443716" cy="522882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3200" b="1" dirty="0" smtClean="0"/>
              <a:t>Імператорські пінгвіни гнізда не будують, але їхні пташенята не відчувають незручності в холоднечу. Перший час пташеня перебуває то з одним, то з іншим батьком, а коли підросте, то переходить у своєрідні </a:t>
            </a:r>
            <a:r>
              <a:rPr lang="uk-UA" sz="3200" b="1" dirty="0" err="1" smtClean="0"/>
              <a:t>пінгвінячі</a:t>
            </a:r>
            <a:r>
              <a:rPr lang="uk-UA" sz="3200" b="1" dirty="0" smtClean="0"/>
              <a:t> «ясла», де благополучно дорослішає, опікуваний дорослими птахами.</a:t>
            </a:r>
            <a:endParaRPr lang="en-US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6492" y="1192980"/>
            <a:ext cx="3347221" cy="537524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9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Пригадай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8183" y="1456403"/>
            <a:ext cx="5537918" cy="1237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Які турботи у птахів навесні?</a:t>
            </a:r>
            <a:endParaRPr lang="ru-RU" sz="3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8184" y="2985116"/>
            <a:ext cx="5537917" cy="14580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Які гнізда бувають у птахів?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8183" y="4881093"/>
            <a:ext cx="5537918" cy="14119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/>
              <a:t>З чого птахи будують свої гнізда?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832" y="1703604"/>
            <a:ext cx="3636269" cy="49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Висновок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2208" y="1585191"/>
            <a:ext cx="5937913" cy="47769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uk-UA" sz="4000" b="1" dirty="0" smtClean="0"/>
              <a:t>Птахи – дбайливі батьки. Вони піклуються про своє про пташенят, годують їх, захищають від ворогів та навчають літати.</a:t>
            </a:r>
            <a:endParaRPr lang="en-US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3531" y="1719874"/>
            <a:ext cx="5743979" cy="45076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2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9563" y="6218942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Виконай </a:t>
            </a:r>
            <a:r>
              <a:rPr lang="uk-UA" sz="2800" b="1" dirty="0">
                <a:solidFill>
                  <a:schemeClr val="bg1"/>
                </a:solidFill>
              </a:rPr>
              <a:t>завдання в зошиті на </a:t>
            </a:r>
            <a:r>
              <a:rPr lang="uk-UA" sz="2800" b="1" dirty="0" smtClean="0">
                <a:solidFill>
                  <a:schemeClr val="bg1"/>
                </a:solidFill>
              </a:rPr>
              <a:t>с.46</a:t>
            </a:r>
            <a:endParaRPr lang="uk-UA" sz="28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8900" y="1137662"/>
            <a:ext cx="4662671" cy="506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Слово вчителя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2206" y="1893195"/>
            <a:ext cx="6326324" cy="41212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Птахи будують свої гнізда у дуже різних місцях.</a:t>
            </a:r>
            <a:endParaRPr lang="ru-RU" sz="4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0948" y="1496745"/>
            <a:ext cx="3609125" cy="522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Де птахи будують гнізда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5564" y="1957589"/>
            <a:ext cx="4808712" cy="427981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/>
              <a:t>Чимало лісових птахів облаштовують свої гнізда в дуплах.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0447" y="1250341"/>
            <a:ext cx="3172014" cy="249672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1987" y="2672123"/>
            <a:ext cx="2850749" cy="285074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0447" y="4130434"/>
            <a:ext cx="3172014" cy="237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Де птахи будують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2102" y="1651114"/>
            <a:ext cx="5090555" cy="438029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Є</a:t>
            </a:r>
            <a:r>
              <a:rPr lang="uk-UA" sz="4400" b="1" dirty="0" smtClean="0"/>
              <a:t> </a:t>
            </a:r>
            <a:r>
              <a:rPr lang="uk-UA" sz="4000" b="1" dirty="0" smtClean="0"/>
              <a:t>птахи, які будують гнізда на землі: це журавлі, </a:t>
            </a:r>
            <a:r>
              <a:rPr lang="uk-UA" sz="4000" b="1" dirty="0" err="1" smtClean="0"/>
              <a:t>солов’ї</a:t>
            </a:r>
            <a:r>
              <a:rPr lang="uk-UA" sz="4000" b="1" dirty="0" smtClean="0"/>
              <a:t>, перепелиці та жайворонки. </a:t>
            </a:r>
            <a:endParaRPr lang="ru-RU" sz="4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8781" y="4262739"/>
            <a:ext cx="2636621" cy="234671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154" y="1231853"/>
            <a:ext cx="4005670" cy="260940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2182" y="1191963"/>
            <a:ext cx="2139447" cy="290964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4364" y="4101611"/>
            <a:ext cx="2465560" cy="266896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95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Де птахи будують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3382" y="1790163"/>
            <a:ext cx="5104229" cy="443033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/>
              <a:t>Берегові ластівки, щурки і рибалочки риють  у землі </a:t>
            </a:r>
            <a:r>
              <a:rPr lang="uk-UA" sz="4000" b="1" dirty="0" err="1" smtClean="0"/>
              <a:t>нори</a:t>
            </a:r>
            <a:r>
              <a:rPr lang="uk-UA" sz="4000" b="1" dirty="0" smtClean="0"/>
              <a:t> і вкінці цієї </a:t>
            </a:r>
            <a:r>
              <a:rPr lang="uk-UA" sz="4000" b="1" dirty="0" err="1" smtClean="0"/>
              <a:t>нори</a:t>
            </a:r>
            <a:r>
              <a:rPr lang="uk-UA" sz="4000" b="1" dirty="0" smtClean="0"/>
              <a:t> роблять гніздо.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0682" y="2793712"/>
            <a:ext cx="3236980" cy="201412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958" y="1313646"/>
            <a:ext cx="3344377" cy="232787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6306" y="3994851"/>
            <a:ext cx="3195681" cy="25200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72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Де птахи будують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32055" y="1765496"/>
            <a:ext cx="5460643" cy="449363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Граки будують гнізда високо на деревах.</a:t>
            </a:r>
            <a:endParaRPr lang="ru-RU" sz="5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5797" y="1644276"/>
            <a:ext cx="5886845" cy="46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Де птахи будують гнізда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20432" y="1751527"/>
            <a:ext cx="5303850" cy="4584879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 smtClean="0"/>
              <a:t>Під дахами будинків будують гнізда ластівки.</a:t>
            </a:r>
            <a:endParaRPr lang="ru-RU" sz="4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5716" y="1292476"/>
            <a:ext cx="4318904" cy="51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 smtClean="0">
                <a:solidFill>
                  <a:schemeClr val="bg1"/>
                </a:solidFill>
              </a:rPr>
              <a:t>Цікавинка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9860" y="1803042"/>
            <a:ext cx="6234124" cy="468791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/>
              <a:t>Зозуля не висиджує своїх пташенят, а підкидає свої яйця в чужі гнізда.</a:t>
            </a:r>
            <a:endParaRPr lang="ru-RU" sz="5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5803" y="2547602"/>
            <a:ext cx="4876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0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479</Words>
  <Application>Microsoft Office PowerPoint</Application>
  <PresentationFormat>Широкоэкранный</PresentationFormat>
  <Paragraphs>94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135</cp:revision>
  <dcterms:created xsi:type="dcterms:W3CDTF">2018-01-05T16:38:53Z</dcterms:created>
  <dcterms:modified xsi:type="dcterms:W3CDTF">2022-04-15T05:17:14Z</dcterms:modified>
</cp:coreProperties>
</file>