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1696" r:id="rId3"/>
    <p:sldId id="1136" r:id="rId4"/>
    <p:sldId id="3116" r:id="rId5"/>
    <p:sldId id="3156" r:id="rId6"/>
    <p:sldId id="3157" r:id="rId7"/>
    <p:sldId id="3158" r:id="rId8"/>
    <p:sldId id="3159" r:id="rId9"/>
    <p:sldId id="3160" r:id="rId10"/>
    <p:sldId id="3161" r:id="rId11"/>
    <p:sldId id="3162" r:id="rId12"/>
    <p:sldId id="3163" r:id="rId13"/>
    <p:sldId id="2489" r:id="rId14"/>
    <p:sldId id="956" r:id="rId15"/>
    <p:sldId id="888" r:id="rId16"/>
    <p:sldId id="3030" r:id="rId17"/>
    <p:sldId id="3164" r:id="rId18"/>
    <p:sldId id="3139" r:id="rId19"/>
    <p:sldId id="3165" r:id="rId20"/>
    <p:sldId id="3140" r:id="rId21"/>
    <p:sldId id="3166" r:id="rId22"/>
    <p:sldId id="3167" r:id="rId23"/>
    <p:sldId id="3168" r:id="rId24"/>
    <p:sldId id="2954" r:id="rId25"/>
    <p:sldId id="3169" r:id="rId26"/>
    <p:sldId id="2907" r:id="rId27"/>
    <p:sldId id="3146" r:id="rId28"/>
    <p:sldId id="3147" r:id="rId29"/>
    <p:sldId id="3170" r:id="rId30"/>
    <p:sldId id="3117" r:id="rId31"/>
    <p:sldId id="3171" r:id="rId32"/>
    <p:sldId id="3150" r:id="rId33"/>
    <p:sldId id="965" r:id="rId34"/>
    <p:sldId id="227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3116"/>
            <p14:sldId id="3156"/>
            <p14:sldId id="3157"/>
            <p14:sldId id="3158"/>
            <p14:sldId id="3159"/>
            <p14:sldId id="3160"/>
            <p14:sldId id="3161"/>
            <p14:sldId id="3162"/>
            <p14:sldId id="3163"/>
            <p14:sldId id="2489"/>
            <p14:sldId id="956"/>
            <p14:sldId id="888"/>
            <p14:sldId id="3030"/>
            <p14:sldId id="3164"/>
            <p14:sldId id="3139"/>
            <p14:sldId id="3165"/>
            <p14:sldId id="3140"/>
            <p14:sldId id="3166"/>
            <p14:sldId id="3167"/>
            <p14:sldId id="3168"/>
            <p14:sldId id="2954"/>
            <p14:sldId id="3169"/>
            <p14:sldId id="2907"/>
            <p14:sldId id="3146"/>
            <p14:sldId id="3147"/>
            <p14:sldId id="3170"/>
            <p14:sldId id="3117"/>
            <p14:sldId id="3171"/>
            <p14:sldId id="3150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A1CBA"/>
    <a:srgbClr val="FF66FF"/>
    <a:srgbClr val="2F3242"/>
    <a:srgbClr val="008000"/>
    <a:srgbClr val="FF3131"/>
    <a:srgbClr val="1694E9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4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19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6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19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3" Type="http://schemas.openxmlformats.org/officeDocument/2006/relationships/image" Target="../media/image8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42" Type="http://schemas.openxmlformats.org/officeDocument/2006/relationships/image" Target="../media/image74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49.png"/><Relationship Id="rId16" Type="http://schemas.openxmlformats.org/officeDocument/2006/relationships/image" Target="../media/image41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15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1.png"/><Relationship Id="rId3" Type="http://schemas.openxmlformats.org/officeDocument/2006/relationships/image" Target="../media/image77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76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microsoft.com/office/2007/relationships/hdphoto" Target="../media/hdphoto2.wdp"/><Relationship Id="rId4" Type="http://schemas.openxmlformats.org/officeDocument/2006/relationships/image" Target="../media/image40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50.png"/><Relationship Id="rId26" Type="http://schemas.openxmlformats.org/officeDocument/2006/relationships/image" Target="../media/image81.png"/><Relationship Id="rId3" Type="http://schemas.openxmlformats.org/officeDocument/2006/relationships/image" Target="../media/image8.png"/><Relationship Id="rId21" Type="http://schemas.openxmlformats.org/officeDocument/2006/relationships/image" Target="../media/image53.png"/><Relationship Id="rId34" Type="http://schemas.openxmlformats.org/officeDocument/2006/relationships/image" Target="../media/image87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5" Type="http://schemas.openxmlformats.org/officeDocument/2006/relationships/image" Target="../media/image80.png"/><Relationship Id="rId33" Type="http://schemas.openxmlformats.org/officeDocument/2006/relationships/image" Target="../media/image86.png"/><Relationship Id="rId2" Type="http://schemas.openxmlformats.org/officeDocument/2006/relationships/image" Target="../media/image49.png"/><Relationship Id="rId16" Type="http://schemas.openxmlformats.org/officeDocument/2006/relationships/image" Target="../media/image41.png"/><Relationship Id="rId20" Type="http://schemas.openxmlformats.org/officeDocument/2006/relationships/image" Target="../media/image52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79.png"/><Relationship Id="rId32" Type="http://schemas.openxmlformats.org/officeDocument/2006/relationships/image" Target="../media/image71.png"/><Relationship Id="rId37" Type="http://schemas.openxmlformats.org/officeDocument/2006/relationships/image" Target="../media/image90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58.png"/><Relationship Id="rId28" Type="http://schemas.openxmlformats.org/officeDocument/2006/relationships/image" Target="../media/image83.png"/><Relationship Id="rId36" Type="http://schemas.openxmlformats.org/officeDocument/2006/relationships/image" Target="../media/image89.png"/><Relationship Id="rId10" Type="http://schemas.openxmlformats.org/officeDocument/2006/relationships/image" Target="../media/image15.png"/><Relationship Id="rId19" Type="http://schemas.openxmlformats.org/officeDocument/2006/relationships/image" Target="../media/image51.png"/><Relationship Id="rId31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Relationship Id="rId30" Type="http://schemas.openxmlformats.org/officeDocument/2006/relationships/image" Target="../media/image84.png"/><Relationship Id="rId35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1.png"/><Relationship Id="rId3" Type="http://schemas.openxmlformats.org/officeDocument/2006/relationships/image" Target="../media/image92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9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microsoft.com/office/2007/relationships/hdphoto" Target="../media/hdphoto2.wdp"/><Relationship Id="rId4" Type="http://schemas.openxmlformats.org/officeDocument/2006/relationships/image" Target="../media/image40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8.png"/><Relationship Id="rId21" Type="http://schemas.openxmlformats.org/officeDocument/2006/relationships/image" Target="../media/image9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hdphoto" Target="../media/hdphoto2.wdp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93.png"/><Relationship Id="rId16" Type="http://schemas.openxmlformats.org/officeDocument/2006/relationships/image" Target="../media/image41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15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10.png"/><Relationship Id="rId26" Type="http://schemas.openxmlformats.org/officeDocument/2006/relationships/image" Target="../media/image116.png"/><Relationship Id="rId39" Type="http://schemas.openxmlformats.org/officeDocument/2006/relationships/image" Target="../media/image129.png"/><Relationship Id="rId3" Type="http://schemas.openxmlformats.org/officeDocument/2006/relationships/image" Target="../media/image8.png"/><Relationship Id="rId21" Type="http://schemas.openxmlformats.org/officeDocument/2006/relationships/image" Target="../media/image112.png"/><Relationship Id="rId34" Type="http://schemas.openxmlformats.org/officeDocument/2006/relationships/image" Target="../media/image12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hdphoto" Target="../media/hdphoto2.wdp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Relationship Id="rId2" Type="http://schemas.openxmlformats.org/officeDocument/2006/relationships/image" Target="../media/image93.png"/><Relationship Id="rId16" Type="http://schemas.openxmlformats.org/officeDocument/2006/relationships/image" Target="../media/image41.png"/><Relationship Id="rId20" Type="http://schemas.openxmlformats.org/officeDocument/2006/relationships/image" Target="../media/image111.png"/><Relationship Id="rId29" Type="http://schemas.openxmlformats.org/officeDocument/2006/relationships/image" Target="../media/image119.png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40" Type="http://schemas.openxmlformats.org/officeDocument/2006/relationships/image" Target="../media/image130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99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10" Type="http://schemas.openxmlformats.org/officeDocument/2006/relationships/image" Target="../media/image15.png"/><Relationship Id="rId19" Type="http://schemas.openxmlformats.org/officeDocument/2006/relationships/image" Target="../media/image106.png"/><Relationship Id="rId31" Type="http://schemas.openxmlformats.org/officeDocument/2006/relationships/image" Target="../media/image12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113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584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Залежність між дільником, діленим і часткою. Розв'язування задач</a:t>
            </a:r>
            <a:endParaRPr lang="ru-RU" sz="4800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0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∙ 5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8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0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∙ 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7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96848" y="2716418"/>
            <a:ext cx="4499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: 2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9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965E70-7E20-4BC5-8564-EE112F824C7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139" y="981614"/>
            <a:ext cx="3617323" cy="1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85 - 86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>
            <a:off x="1318011" y="1243410"/>
            <a:ext cx="4881441" cy="451872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81552" y="1786969"/>
            <a:ext cx="27013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∙ 10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172977" y="2625184"/>
            <a:ext cx="21146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001311" y="3463399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332134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4027168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Вертикальный свиток 54"/>
          <p:cNvSpPr/>
          <p:nvPr/>
        </p:nvSpPr>
        <p:spPr>
          <a:xfrm>
            <a:off x="6371757" y="1243410"/>
            <a:ext cx="4881441" cy="4518729"/>
          </a:xfrm>
          <a:prstGeom prst="verticalScroll">
            <a:avLst/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201686" y="1786969"/>
            <a:ext cx="35686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9017530" y="2625184"/>
            <a:ext cx="16514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16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000698" y="3449275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- 37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7385880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9080914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  <p:bldP spid="70" grpId="0"/>
      <p:bldP spid="71" grpId="0"/>
      <p:bldP spid="72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>
            <a:off x="1318011" y="1243410"/>
            <a:ext cx="4881441" cy="4518729"/>
          </a:xfrm>
          <a:prstGeom prst="verticalScroll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96354" y="1786969"/>
            <a:ext cx="22717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5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404610" y="2625184"/>
            <a:ext cx="16514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030972" y="3463399"/>
            <a:ext cx="211468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332134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481416" y="4495596"/>
            <a:ext cx="16642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Вертикальный свиток 54"/>
          <p:cNvSpPr/>
          <p:nvPr/>
        </p:nvSpPr>
        <p:spPr>
          <a:xfrm>
            <a:off x="6371757" y="1243410"/>
            <a:ext cx="4881441" cy="4518729"/>
          </a:xfrm>
          <a:prstGeom prst="vertic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416488" y="1786969"/>
            <a:ext cx="31390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8868515" y="2641517"/>
            <a:ext cx="16594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16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232129" y="3449795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9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7385880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9080914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9299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дільники й частки та зроби висновок.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Звір свій висновок з правилом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0718"/>
              </p:ext>
            </p:extLst>
          </p:nvPr>
        </p:nvGraphicFramePr>
        <p:xfrm>
          <a:off x="1683008" y="1524049"/>
          <a:ext cx="9724925" cy="351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390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976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976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uk-UA" sz="4800" b="1" i="1" baseline="0" dirty="0">
                          <a:solidFill>
                            <a:schemeClr val="tx1"/>
                          </a:solidFill>
                        </a:rPr>
                        <a:t> : в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136374" y="40003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115040" y="397934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188249" y="40003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166915" y="397934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/>
              <a:t>Якщо дільник                     в кілька разів за незмінного діленого, то частка                   у стільки само разів </a:t>
            </a:r>
            <a:endParaRPr lang="uk-UA" sz="80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763061" y="1938280"/>
            <a:ext cx="24881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збільшити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79893" y="2479790"/>
            <a:ext cx="24705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зменшити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706184" y="2646166"/>
            <a:ext cx="2601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292063" y="3609730"/>
            <a:ext cx="2908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зменшиться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291262" y="4151240"/>
            <a:ext cx="29258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збільшиться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445180" y="4317616"/>
            <a:ext cx="2601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0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: 10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: 5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933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10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30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245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100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20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006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: 7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: 35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5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189669" y="1282986"/>
            <a:ext cx="7622853" cy="50800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мережі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магамаркетів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за 3 дні продали 1 т крупів: рису та 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гречки – 310 кг, гречки та перловки – 480 кг. Скільки кілограмів крупів кожного виду продали за 3 дні?</a:t>
            </a:r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На скільки кілограмів рису продали менше, ніж перловки?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287" y="1344776"/>
            <a:ext cx="1546976" cy="152592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1902" y="2044014"/>
            <a:ext cx="1630033" cy="163460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952" y="3557459"/>
            <a:ext cx="1504278" cy="1656024"/>
          </a:xfrm>
          <a:prstGeom prst="rect">
            <a:avLst/>
          </a:prstGeom>
        </p:spPr>
      </p:pic>
      <p:sp>
        <p:nvSpPr>
          <p:cNvPr id="35" name="Скругленный прямоугольник 42">
            <a:extLst>
              <a:ext uri="{FF2B5EF4-FFF2-40B4-BE49-F238E27FC236}">
                <a16:creationId xmlns:a16="http://schemas.microsoft.com/office/drawing/2014/main" id="{D7B4BC24-7D16-4C26-8534-B0B6B23C20FE}"/>
              </a:ext>
            </a:extLst>
          </p:cNvPr>
          <p:cNvSpPr/>
          <p:nvPr/>
        </p:nvSpPr>
        <p:spPr>
          <a:xfrm>
            <a:off x="7680251" y="3305764"/>
            <a:ext cx="801984" cy="51723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4496" y="2168226"/>
            <a:ext cx="2399994" cy="236734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Крупа гречана гре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ерловая крупа - описание, состав, калорийность и пищевая ценность - Patee.  Рецепты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1912092"/>
            <a:ext cx="2528851" cy="2535945"/>
          </a:xfrm>
          <a:prstGeom prst="rect">
            <a:avLst/>
          </a:prstGeom>
        </p:spPr>
      </p:pic>
      <p:sp>
        <p:nvSpPr>
          <p:cNvPr id="11" name="AutoShape 2" descr="Перловка 50 кг. |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38888" y="1982448"/>
            <a:ext cx="2333752" cy="2569173"/>
          </a:xfrm>
          <a:prstGeom prst="rect">
            <a:avLst/>
          </a:prstGeom>
        </p:spPr>
      </p:pic>
      <p:sp>
        <p:nvSpPr>
          <p:cNvPr id="13" name="Правая фигурная скобка 12"/>
          <p:cNvSpPr/>
          <p:nvPr/>
        </p:nvSpPr>
        <p:spPr>
          <a:xfrm rot="5400000">
            <a:off x="4354213" y="1268077"/>
            <a:ext cx="613278" cy="6851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497549" y="593166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авая фигурная скобка 42"/>
          <p:cNvSpPr/>
          <p:nvPr/>
        </p:nvSpPr>
        <p:spPr>
          <a:xfrm rot="5400000">
            <a:off x="7963693" y="2326221"/>
            <a:ext cx="613278" cy="6851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934917" y="4761135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310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549346" y="956646"/>
            <a:ext cx="66674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 3 дні – 1 т крупів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43" grpId="0" animBg="1"/>
      <p:bldP spid="44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128335" y="227414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перловки;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7873" y="49169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17974" y="300224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гречки;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3120" y="2381595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3768" y="3123269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9844" y="3036854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6103" y="5266639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590 кг рису продали більше, ніж перловки.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9527" y="2231042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605" y="1022049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0191" y="1495629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637" y="2271444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9907" y="230239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8861" y="2288863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774" y="2975730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4533" y="2292830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6799" y="2365788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3201" y="371420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8617" y="364015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287" y="301569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4477" y="228886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846" y="3865703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05" y="299865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405" y="2980139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788" y="3033818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02877" y="37716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рису;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4723" y="2258852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4454" y="2288863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1207" y="3023920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473" y="3096878"/>
            <a:ext cx="302864" cy="272886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900" y="3029602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0955" y="3036352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2110" y="3768855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0072" y="3848348"/>
            <a:ext cx="302864" cy="27288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397" y="3745867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3670" y="3722884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2877" y="3778436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5289" y="3745867"/>
            <a:ext cx="463844" cy="58925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8556" y="377700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504" y="3778256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787" y="4458813"/>
            <a:ext cx="470473" cy="58694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5203" y="43847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3653" y="4513790"/>
            <a:ext cx="463844" cy="58925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4660" y="4530552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8968" y="4520500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7294" y="4599818"/>
            <a:ext cx="302864" cy="27288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9004" y="4482172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2271" y="4513307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6219" y="4514561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2401" y="4617591"/>
            <a:ext cx="272102" cy="25091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0954" y="450745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2300" y="4492957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269" y="4514166"/>
            <a:ext cx="463844" cy="58925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07344" y="4502013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  <p:bldP spid="114" grpId="0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2253" y="2458575"/>
            <a:ext cx="2501713" cy="23895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75" y="1550137"/>
            <a:ext cx="1825178" cy="2372021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786918" y="1456402"/>
            <a:ext cx="7065035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овочевому відділі крамниці в сітки по 15 кг розфасували 30 кг цибулі, а моркви – у 3 рази більше. Скільки всього сіток із цими овочами?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55213" y="226757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en-US" sz="3600" dirty="0">
                <a:latin typeface="Monotype Corsiva" panose="03010101010201010101" pitchFamily="66" charset="0"/>
              </a:rPr>
              <a:t>c</a:t>
            </a:r>
            <a:r>
              <a:rPr lang="uk-UA" sz="3600" dirty="0">
                <a:latin typeface="Monotype Corsiva" panose="03010101010201010101" pitchFamily="66" charset="0"/>
              </a:rPr>
              <a:t>.) –</a:t>
            </a:r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цибулі;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912" y="416796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93277" y="3001633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моркви;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303" y="2375644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9525" y="3124650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4655" y="2957801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1142" y="451767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сіток всього із цими овочами.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712" y="2281457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39947" y="2257594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8211" y="2274222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6819" y="2280194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190" y="225808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751" y="3043356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167" y="2255259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227" y="3011189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2440" y="3089646"/>
            <a:ext cx="408812" cy="41878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039" y="3708284"/>
            <a:ext cx="470473" cy="5869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94455" y="3634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06665" y="373697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2913" y="3859987"/>
            <a:ext cx="272102" cy="25091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043" y="3693138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8139" y="3778693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8615" y="3746526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284" y="3884233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1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31" y="2679693"/>
            <a:ext cx="1821490" cy="17398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680" y="1188469"/>
            <a:ext cx="1328907" cy="1727062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відповідь, розв'язавши задачу іншим способом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754754" y="1545942"/>
            <a:ext cx="10118886" cy="147320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овочевому відділі крамниці в сітці по 15 кг розфасували 30 кг цибулі, а моркви – у 3 рази більше. Скільки всього сіток із цими овочами?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21912" y="3966793"/>
            <a:ext cx="1163971" cy="715218"/>
          </a:xfrm>
          <a:prstGeom prst="rect">
            <a:avLst/>
          </a:prstGeom>
          <a:solidFill>
            <a:srgbClr val="FFFF0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452793" y="3971417"/>
            <a:ext cx="1163971" cy="715218"/>
          </a:xfrm>
          <a:prstGeom prst="rect">
            <a:avLst/>
          </a:prstGeom>
          <a:solidFill>
            <a:srgbClr val="FF66FF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270737" y="3950085"/>
            <a:ext cx="1163971" cy="715218"/>
          </a:xfrm>
          <a:prstGeom prst="rect">
            <a:avLst/>
          </a:prstGeom>
          <a:solidFill>
            <a:srgbClr val="92D05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901618" y="3954709"/>
            <a:ext cx="1163971" cy="715218"/>
          </a:xfrm>
          <a:prstGeom prst="rect">
            <a:avLst/>
          </a:prstGeom>
          <a:solidFill>
            <a:srgbClr val="FFFF0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843383" y="3965813"/>
            <a:ext cx="1163971" cy="715218"/>
          </a:xfrm>
          <a:prstGeom prst="rect">
            <a:avLst/>
          </a:prstGeom>
          <a:solidFill>
            <a:srgbClr val="92D05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37111" y="3817066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565144" y="380019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82855" y="3780504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388141" y="3799224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465733" y="3660724"/>
            <a:ext cx="4404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           )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46784" y="38610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382703" y="386736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593941" y="388849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034102" y="38610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0167898" y="38884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" grpId="0"/>
      <p:bldP spid="53" grpId="0"/>
      <p:bldP spid="54" grpId="0"/>
      <p:bldP spid="55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390" y="1289687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785" y="1145311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5922" y="1185687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8742" y="1096127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4182" y="1160877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5837" y="1152630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5066" y="1350812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1265546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2679" y="2138192"/>
            <a:ext cx="312609" cy="28166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785" y="1990160"/>
            <a:ext cx="502215" cy="63799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42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5922" y="2030536"/>
            <a:ext cx="502215" cy="6379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4544" y="1940975"/>
            <a:ext cx="541936" cy="6760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860" y="1992961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5837" y="1997479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5672" y="2181536"/>
            <a:ext cx="421206" cy="2765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2110395"/>
            <a:ext cx="408812" cy="41878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2679" y="2975017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1624" y="2816844"/>
            <a:ext cx="502215" cy="63799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270111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5922" y="2867361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036" y="2785306"/>
            <a:ext cx="541936" cy="6760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2947220"/>
            <a:ext cx="408812" cy="41878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9020" y="3862228"/>
            <a:ext cx="312609" cy="28166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3520" y="3677609"/>
            <a:ext cx="502215" cy="63799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9407" y="35808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1591" y="3723485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932" y="3646071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3617" y="3876877"/>
            <a:ext cx="408812" cy="41878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3617" y="3736439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9020" y="4693571"/>
            <a:ext cx="312609" cy="28166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3520" y="4508952"/>
            <a:ext cx="502215" cy="63799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9407" y="44121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8826" y="5502008"/>
            <a:ext cx="312609" cy="28166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3583" y="5382383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0358" y="5398008"/>
            <a:ext cx="502215" cy="6379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8995" y="5324752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618" y="5373198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8868" y="5390246"/>
            <a:ext cx="541936" cy="676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9502" y="5563133"/>
            <a:ext cx="421206" cy="276501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355" y="5477867"/>
            <a:ext cx="408812" cy="418784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1638" y="5364919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1832" y="6349368"/>
            <a:ext cx="312609" cy="281666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6589" y="6229743"/>
            <a:ext cx="502215" cy="6379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2001" y="6172112"/>
            <a:ext cx="541936" cy="6760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1624" y="6220558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1874" y="6237606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7889" y="1319027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645" y="1145310"/>
            <a:ext cx="502215" cy="637999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65680" y="10193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1541" y="1174979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0062" y="1096127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8827" y="1157025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3739" y="1163300"/>
            <a:ext cx="541936" cy="676099"/>
          </a:xfrm>
          <a:prstGeom prst="rect">
            <a:avLst/>
          </a:prstGeom>
        </p:spPr>
      </p:pic>
      <p:grpSp>
        <p:nvGrpSpPr>
          <p:cNvPr id="161" name="Группа 160"/>
          <p:cNvGrpSpPr/>
          <p:nvPr/>
        </p:nvGrpSpPr>
        <p:grpSpPr>
          <a:xfrm>
            <a:off x="7702259" y="1217601"/>
            <a:ext cx="408812" cy="542922"/>
            <a:chOff x="2361639" y="2985697"/>
            <a:chExt cx="408812" cy="542922"/>
          </a:xfrm>
        </p:grpSpPr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8" name="Рисунок 1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5281" y="1145310"/>
            <a:ext cx="502215" cy="6379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9621" y="1152630"/>
            <a:ext cx="502215" cy="63799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65105" y="1163873"/>
            <a:ext cx="541936" cy="676099"/>
          </a:xfrm>
          <a:prstGeom prst="rect">
            <a:avLst/>
          </a:prstGeom>
        </p:spPr>
      </p:pic>
      <p:grpSp>
        <p:nvGrpSpPr>
          <p:cNvPr id="180" name="Группа 179"/>
          <p:cNvGrpSpPr/>
          <p:nvPr/>
        </p:nvGrpSpPr>
        <p:grpSpPr>
          <a:xfrm>
            <a:off x="10285375" y="1192848"/>
            <a:ext cx="408812" cy="542922"/>
            <a:chOff x="2361639" y="2985697"/>
            <a:chExt cx="408812" cy="542922"/>
          </a:xfrm>
        </p:grpSpPr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9" name="Рисунок 1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7828" y="2161234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3584" y="1987517"/>
            <a:ext cx="502215" cy="637999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55619" y="186152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1480" y="2017186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0001" y="1938334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8766" y="1999232"/>
            <a:ext cx="541936" cy="676099"/>
          </a:xfrm>
          <a:prstGeom prst="rect">
            <a:avLst/>
          </a:prstGeom>
        </p:spPr>
      </p:pic>
      <p:grpSp>
        <p:nvGrpSpPr>
          <p:cNvPr id="198" name="Группа 197"/>
          <p:cNvGrpSpPr/>
          <p:nvPr/>
        </p:nvGrpSpPr>
        <p:grpSpPr>
          <a:xfrm>
            <a:off x="7692198" y="2059808"/>
            <a:ext cx="408812" cy="542922"/>
            <a:chOff x="2361639" y="2985697"/>
            <a:chExt cx="408812" cy="542922"/>
          </a:xfrm>
        </p:grpSpPr>
        <p:pic>
          <p:nvPicPr>
            <p:cNvPr id="199" name="Рисунок 1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00" name="Рисунок 19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5220" y="1987517"/>
            <a:ext cx="502215" cy="6379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0587" y="3012783"/>
            <a:ext cx="312609" cy="281666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3208" y="2836802"/>
            <a:ext cx="502215" cy="63799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48378" y="271307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0845" y="2874132"/>
            <a:ext cx="502215" cy="63799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9366" y="2795280"/>
            <a:ext cx="541936" cy="676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8131" y="2856178"/>
            <a:ext cx="541936" cy="676099"/>
          </a:xfrm>
          <a:prstGeom prst="rect">
            <a:avLst/>
          </a:prstGeom>
        </p:spPr>
      </p:pic>
      <p:grpSp>
        <p:nvGrpSpPr>
          <p:cNvPr id="213" name="Группа 212"/>
          <p:cNvGrpSpPr/>
          <p:nvPr/>
        </p:nvGrpSpPr>
        <p:grpSpPr>
          <a:xfrm>
            <a:off x="8561563" y="2916754"/>
            <a:ext cx="408812" cy="542922"/>
            <a:chOff x="2361639" y="2985697"/>
            <a:chExt cx="408812" cy="542922"/>
          </a:xfrm>
        </p:grpSpPr>
        <p:pic>
          <p:nvPicPr>
            <p:cNvPr id="214" name="Рисунок 2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5" name="Рисунок 2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4844" y="2836802"/>
            <a:ext cx="502215" cy="637999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0587" y="3859031"/>
            <a:ext cx="312609" cy="281666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48378" y="355932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9366" y="3641528"/>
            <a:ext cx="541936" cy="676099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8973" y="3723484"/>
            <a:ext cx="502215" cy="637999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4998" y="4705528"/>
            <a:ext cx="312609" cy="281666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1752" y="4531472"/>
            <a:ext cx="502215" cy="63799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1480" y="4549426"/>
            <a:ext cx="502215" cy="637999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0001" y="4470574"/>
            <a:ext cx="541936" cy="676099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8766" y="4531472"/>
            <a:ext cx="541936" cy="67609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947" y="4555820"/>
            <a:ext cx="541936" cy="676099"/>
          </a:xfrm>
          <a:prstGeom prst="rect">
            <a:avLst/>
          </a:prstGeom>
        </p:spPr>
      </p:pic>
      <p:grpSp>
        <p:nvGrpSpPr>
          <p:cNvPr id="228" name="Группа 227"/>
          <p:cNvGrpSpPr/>
          <p:nvPr/>
        </p:nvGrpSpPr>
        <p:grpSpPr>
          <a:xfrm>
            <a:off x="7692198" y="4592048"/>
            <a:ext cx="408812" cy="542922"/>
            <a:chOff x="2361639" y="2985697"/>
            <a:chExt cx="408812" cy="542922"/>
          </a:xfrm>
        </p:grpSpPr>
        <p:pic>
          <p:nvPicPr>
            <p:cNvPr id="229" name="Рисунок 2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30" name="Рисунок 2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183" y="4531472"/>
            <a:ext cx="502215" cy="6379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7728" y="4538792"/>
            <a:ext cx="502215" cy="63799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23212" y="4550035"/>
            <a:ext cx="541936" cy="676099"/>
          </a:xfrm>
          <a:prstGeom prst="rect">
            <a:avLst/>
          </a:prstGeom>
        </p:spPr>
      </p:pic>
      <p:grpSp>
        <p:nvGrpSpPr>
          <p:cNvPr id="234" name="Группа 233"/>
          <p:cNvGrpSpPr/>
          <p:nvPr/>
        </p:nvGrpSpPr>
        <p:grpSpPr>
          <a:xfrm>
            <a:off x="10743482" y="4579010"/>
            <a:ext cx="408812" cy="542922"/>
            <a:chOff x="2361639" y="2985697"/>
            <a:chExt cx="408812" cy="542922"/>
          </a:xfrm>
        </p:grpSpPr>
        <p:pic>
          <p:nvPicPr>
            <p:cNvPr id="235" name="Рисунок 2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36" name="Рисунок 23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8058" y="4478088"/>
            <a:ext cx="541936" cy="6760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7665" y="4560044"/>
            <a:ext cx="502215" cy="637999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2239" y="5546374"/>
            <a:ext cx="312609" cy="281666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7995" y="5372657"/>
            <a:ext cx="502215" cy="63799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9631" y="5372657"/>
            <a:ext cx="502215" cy="63799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4048" y="5372657"/>
            <a:ext cx="502215" cy="63799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5684" y="537265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6" grpId="0"/>
      <p:bldP spid="97" grpId="0"/>
      <p:bldP spid="106" grpId="0"/>
      <p:bldP spid="113" grpId="0"/>
      <p:bldP spid="143" grpId="0"/>
      <p:bldP spid="192" grpId="0"/>
      <p:bldP spid="209" grpId="0"/>
      <p:bldP spid="2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799" y="1330796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8314" y="1152630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37753" y="102778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2571" y="117045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853" y="108569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532" y="117045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3751" y="1172994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9185" y="1395415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2825" y="1174931"/>
            <a:ext cx="541936" cy="676099"/>
          </a:xfrm>
          <a:prstGeom prst="rect">
            <a:avLst/>
          </a:prstGeom>
        </p:spPr>
      </p:pic>
      <p:grpSp>
        <p:nvGrpSpPr>
          <p:cNvPr id="148" name="Группа 147"/>
          <p:cNvGrpSpPr/>
          <p:nvPr/>
        </p:nvGrpSpPr>
        <p:grpSpPr>
          <a:xfrm>
            <a:off x="2607973" y="1208280"/>
            <a:ext cx="408812" cy="542922"/>
            <a:chOff x="2361639" y="2985697"/>
            <a:chExt cx="408812" cy="542922"/>
          </a:xfrm>
        </p:grpSpPr>
        <p:pic>
          <p:nvPicPr>
            <p:cNvPr id="149" name="Рисунок 1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1" name="Рисунок 15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794251" y="1032478"/>
            <a:ext cx="230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)</a:t>
            </a:r>
          </a:p>
        </p:txBody>
      </p:sp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7342" y="218516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0295" y="2006736"/>
            <a:ext cx="502215" cy="63799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5296" y="188215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4552" y="2024556"/>
            <a:ext cx="502215" cy="6379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5396" y="1940060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0513" y="2024556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1294" y="2027364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6728" y="2249785"/>
            <a:ext cx="421206" cy="276501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2825" y="2024556"/>
            <a:ext cx="541936" cy="676099"/>
          </a:xfrm>
          <a:prstGeom prst="rect">
            <a:avLst/>
          </a:prstGeom>
        </p:spPr>
      </p:pic>
      <p:grpSp>
        <p:nvGrpSpPr>
          <p:cNvPr id="163" name="Группа 162"/>
          <p:cNvGrpSpPr/>
          <p:nvPr/>
        </p:nvGrpSpPr>
        <p:grpSpPr>
          <a:xfrm>
            <a:off x="4749954" y="2062386"/>
            <a:ext cx="408812" cy="542922"/>
            <a:chOff x="2361639" y="2985697"/>
            <a:chExt cx="408812" cy="542922"/>
          </a:xfrm>
        </p:grpSpPr>
        <p:pic>
          <p:nvPicPr>
            <p:cNvPr id="164" name="Рисунок 16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5" name="Рисунок 16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7342" y="3021795"/>
            <a:ext cx="312609" cy="281666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5296" y="271878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530" y="2868364"/>
            <a:ext cx="502215" cy="6379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5396" y="2776689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0513" y="2861185"/>
            <a:ext cx="541936" cy="6760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1294" y="2863993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6728" y="3086414"/>
            <a:ext cx="421206" cy="276501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6009" y="3860675"/>
            <a:ext cx="312609" cy="28166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39156" y="356940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3422" y="3712065"/>
            <a:ext cx="502215" cy="6379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049" y="3621793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0550" y="3716424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947" y="3709097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1386" y="3856316"/>
            <a:ext cx="421206" cy="276501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3906" y="4696484"/>
            <a:ext cx="312609" cy="281666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7053" y="44052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1207" y="4548694"/>
            <a:ext cx="502215" cy="63799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8447" y="4552233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6339" y="5554747"/>
            <a:ext cx="312609" cy="28166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854" y="5376581"/>
            <a:ext cx="502215" cy="637999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64293" y="52517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9111" y="5394401"/>
            <a:ext cx="502215" cy="6379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4393" y="5309641"/>
            <a:ext cx="541936" cy="67609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072" y="5394401"/>
            <a:ext cx="541936" cy="67609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0291" y="5396945"/>
            <a:ext cx="541936" cy="676099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5725" y="5619366"/>
            <a:ext cx="421206" cy="27650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365" y="5398882"/>
            <a:ext cx="541936" cy="676099"/>
          </a:xfrm>
          <a:prstGeom prst="rect">
            <a:avLst/>
          </a:prstGeom>
        </p:spPr>
      </p:pic>
      <p:grpSp>
        <p:nvGrpSpPr>
          <p:cNvPr id="250" name="Группа 249"/>
          <p:cNvGrpSpPr/>
          <p:nvPr/>
        </p:nvGrpSpPr>
        <p:grpSpPr>
          <a:xfrm>
            <a:off x="2634513" y="5432231"/>
            <a:ext cx="408812" cy="542922"/>
            <a:chOff x="2361639" y="2985697"/>
            <a:chExt cx="408812" cy="542922"/>
          </a:xfrm>
        </p:grpSpPr>
        <p:pic>
          <p:nvPicPr>
            <p:cNvPr id="251" name="Рисунок 25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52" name="Рисунок 25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820791" y="5256429"/>
            <a:ext cx="204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)</a:t>
            </a:r>
          </a:p>
        </p:txBody>
      </p:sp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6767" y="6402268"/>
            <a:ext cx="312609" cy="281666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9793" y="6246403"/>
            <a:ext cx="541936" cy="67609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3751" y="6246403"/>
            <a:ext cx="541936" cy="67609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6750" y="1307999"/>
            <a:ext cx="312609" cy="281666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319" y="1161950"/>
            <a:ext cx="502215" cy="637999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69766" y="102778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1571" y="1182608"/>
            <a:ext cx="502215" cy="637999"/>
          </a:xfrm>
          <a:prstGeom prst="rect">
            <a:avLst/>
          </a:prstGeom>
        </p:spPr>
      </p:pic>
      <p:pic>
        <p:nvPicPr>
          <p:cNvPr id="262" name="Рисунок 2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7720" y="1167161"/>
            <a:ext cx="541936" cy="676099"/>
          </a:xfrm>
          <a:prstGeom prst="rect">
            <a:avLst/>
          </a:prstGeom>
        </p:spPr>
      </p:pic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7754" y="1342698"/>
            <a:ext cx="421206" cy="276501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8609" y="1182608"/>
            <a:ext cx="541936" cy="676099"/>
          </a:xfrm>
          <a:prstGeom prst="rect">
            <a:avLst/>
          </a:prstGeom>
        </p:spPr>
      </p:pic>
      <p:pic>
        <p:nvPicPr>
          <p:cNvPr id="270" name="Рисунок 26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9140" y="1352792"/>
            <a:ext cx="421206" cy="276501"/>
          </a:xfrm>
          <a:prstGeom prst="rect">
            <a:avLst/>
          </a:prstGeom>
        </p:spPr>
      </p:pic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5662" y="1152629"/>
            <a:ext cx="502215" cy="637999"/>
          </a:xfrm>
          <a:prstGeom prst="rect">
            <a:avLst/>
          </a:prstGeom>
        </p:spPr>
      </p:pic>
      <p:pic>
        <p:nvPicPr>
          <p:cNvPr id="272" name="Рисунок 2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3214" y="1182608"/>
            <a:ext cx="541936" cy="676099"/>
          </a:xfrm>
          <a:prstGeom prst="rect">
            <a:avLst/>
          </a:prstGeom>
        </p:spPr>
      </p:pic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3221" y="2170370"/>
            <a:ext cx="312609" cy="281666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319" y="2001525"/>
            <a:ext cx="502215" cy="637999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69766" y="18673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1571" y="2022183"/>
            <a:ext cx="502215" cy="63799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7720" y="2006736"/>
            <a:ext cx="541936" cy="67609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7754" y="2182273"/>
            <a:ext cx="421206" cy="276501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8609" y="2022183"/>
            <a:ext cx="541936" cy="67609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1750" y="2166781"/>
            <a:ext cx="421206" cy="276501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5662" y="1992204"/>
            <a:ext cx="502215" cy="637999"/>
          </a:xfrm>
          <a:prstGeom prst="rect">
            <a:avLst/>
          </a:prstGeom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3214" y="2022183"/>
            <a:ext cx="541936" cy="67609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9199" y="3009945"/>
            <a:ext cx="312609" cy="281666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3297" y="2841100"/>
            <a:ext cx="502215" cy="637999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75744" y="270693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7549" y="2861758"/>
            <a:ext cx="502215" cy="637999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3698" y="2846311"/>
            <a:ext cx="541936" cy="676099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3732" y="3021848"/>
            <a:ext cx="421206" cy="276501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0711" y="2886614"/>
            <a:ext cx="541936" cy="676099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1640" y="2831779"/>
            <a:ext cx="502215" cy="63799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9799" y="3849143"/>
            <a:ext cx="312609" cy="281666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4394" y="3689572"/>
            <a:ext cx="502215" cy="637999"/>
          </a:xfrm>
          <a:prstGeom prst="rect">
            <a:avLst/>
          </a:prstGeom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88267" y="35845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3228" y="3723045"/>
            <a:ext cx="502215" cy="637999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4795" y="3694783"/>
            <a:ext cx="541936" cy="676099"/>
          </a:xfrm>
          <a:prstGeom prst="rect">
            <a:avLst/>
          </a:prstGeom>
        </p:spPr>
      </p:pic>
      <p:pic>
        <p:nvPicPr>
          <p:cNvPr id="298" name="Рисунок 29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0004" y="3854308"/>
            <a:ext cx="421206" cy="276501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390" y="3747901"/>
            <a:ext cx="541936" cy="676099"/>
          </a:xfrm>
          <a:prstGeom prst="rect">
            <a:avLst/>
          </a:prstGeom>
        </p:spPr>
      </p:pic>
      <p:pic>
        <p:nvPicPr>
          <p:cNvPr id="300" name="Рисунок 2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319" y="3693066"/>
            <a:ext cx="502215" cy="637999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2322" y="4668983"/>
            <a:ext cx="312609" cy="281666"/>
          </a:xfrm>
          <a:prstGeom prst="rect">
            <a:avLst/>
          </a:prstGeom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800790" y="440437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751" y="4542885"/>
            <a:ext cx="502215" cy="637999"/>
          </a:xfrm>
          <a:prstGeom prst="rect">
            <a:avLst/>
          </a:prstGeom>
        </p:spPr>
      </p:pic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842" y="4512906"/>
            <a:ext cx="502215" cy="63799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96628" y="5529811"/>
            <a:ext cx="312609" cy="281666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7197" y="5383762"/>
            <a:ext cx="502215" cy="637999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1449" y="5404420"/>
            <a:ext cx="502215" cy="63799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7598" y="5388973"/>
            <a:ext cx="541936" cy="67609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7632" y="5564510"/>
            <a:ext cx="421206" cy="276501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8487" y="5404420"/>
            <a:ext cx="541936" cy="6760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9018" y="5574604"/>
            <a:ext cx="421206" cy="276501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5540" y="5374441"/>
            <a:ext cx="502215" cy="6379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3092" y="5404420"/>
            <a:ext cx="541936" cy="676099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1425" y="5398116"/>
            <a:ext cx="502215" cy="6379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5516" y="5368137"/>
            <a:ext cx="502215" cy="63799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1355" y="6371794"/>
            <a:ext cx="312609" cy="281666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3214" y="6246403"/>
            <a:ext cx="541936" cy="67609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27819" y="6246403"/>
            <a:ext cx="541936" cy="6760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6106" y="6250215"/>
            <a:ext cx="541936" cy="67609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0711" y="6250215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52" grpId="0"/>
      <p:bldP spid="155" grpId="0"/>
      <p:bldP spid="172" grpId="0"/>
      <p:bldP spid="182" grpId="0"/>
      <p:bldP spid="197" grpId="0"/>
      <p:bldP spid="223" grpId="0"/>
      <p:bldP spid="253" grpId="0"/>
      <p:bldP spid="259" grpId="0"/>
      <p:bldP spid="275" grpId="0"/>
      <p:bldP spid="285" grpId="0"/>
      <p:bldP spid="295" grpId="0"/>
      <p:bldP spid="3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різними виразами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1365" y="1243410"/>
            <a:ext cx="1169058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периметру прямокутної кімнати, довжина якої 8 м, а ширина 4 м, прибили пластиковий плінтус. Скільки метрів плінтуса витратили?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-377129" y="3493916"/>
            <a:ext cx="1169058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спосіб: 8 + 4 + 8 + 4 =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73975" y="3471705"/>
            <a:ext cx="173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м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-377129" y="4292779"/>
            <a:ext cx="1169058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спосіб: 2 ∙ (8 + 4) =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073975" y="4270568"/>
            <a:ext cx="173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м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51" grpId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86,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розв’язати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№526,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обчислити вирази №527.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86,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526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527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9762" y="2716418"/>
            <a:ext cx="52341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∙ 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50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3350" y="2716418"/>
            <a:ext cx="524694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1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9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49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10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5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49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10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4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64024</TotalTime>
  <Words>852</Words>
  <Application>Microsoft Office PowerPoint</Application>
  <PresentationFormat>Широкоэкранный</PresentationFormat>
  <Paragraphs>385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13650</cp:revision>
  <dcterms:created xsi:type="dcterms:W3CDTF">2018-01-05T16:38:53Z</dcterms:created>
  <dcterms:modified xsi:type="dcterms:W3CDTF">2022-04-15T06:10:11Z</dcterms:modified>
</cp:coreProperties>
</file>