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753" r:id="rId3"/>
    <p:sldId id="689" r:id="rId4"/>
    <p:sldId id="454" r:id="rId5"/>
    <p:sldId id="746" r:id="rId6"/>
    <p:sldId id="757" r:id="rId7"/>
    <p:sldId id="755" r:id="rId8"/>
    <p:sldId id="542" r:id="rId9"/>
    <p:sldId id="736" r:id="rId10"/>
    <p:sldId id="758" r:id="rId11"/>
    <p:sldId id="756" r:id="rId12"/>
    <p:sldId id="749" r:id="rId13"/>
    <p:sldId id="740" r:id="rId14"/>
    <p:sldId id="289" r:id="rId15"/>
    <p:sldId id="306" r:id="rId16"/>
    <p:sldId id="732" r:id="rId17"/>
    <p:sldId id="75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12D"/>
    <a:srgbClr val="6CB741"/>
    <a:srgbClr val="E34DB5"/>
    <a:srgbClr val="FFB441"/>
    <a:srgbClr val="87BCE8"/>
    <a:srgbClr val="DB4037"/>
    <a:srgbClr val="BB75A9"/>
    <a:srgbClr val="E24ED0"/>
    <a:srgbClr val="FAF225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0040" y="4569071"/>
            <a:ext cx="8597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Як захиститися від інфекційних хвороб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Picture 2" descr="Профілактика інфекційних захворювань внаслідок повені | Департамент охорони  здоров'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5283" y="1552461"/>
            <a:ext cx="42862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плакатом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88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1188720"/>
            <a:ext cx="9015984" cy="54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37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Дотримуйтеся таких вимог, і ви будете захищені від інфекційних захворювань: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90" y="1317858"/>
            <a:ext cx="10508609" cy="5289923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6" name="Скругленный прямоугольник 5"/>
          <p:cNvSpPr/>
          <p:nvPr/>
        </p:nvSpPr>
        <p:spPr>
          <a:xfrm>
            <a:off x="2929110" y="1437025"/>
            <a:ext cx="7129288" cy="171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Утримуйтесь від відвідувань людей, які хворіють на інфекційні хвороби. Спілкуйтеся з ними по телефону чи в мережі.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29109" y="3253212"/>
            <a:ext cx="7129289" cy="510051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Уживайте тільки свіжу їжу та чисту воду.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929109" y="3881824"/>
            <a:ext cx="7129289" cy="1304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Пам'ятайте, що їжа, до якої мали доступ мухи, миші чи таргани тощо, непридатна до вживання.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929111" y="5266515"/>
            <a:ext cx="7129287" cy="521637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Завжди ретельно мийте руки перед їжею.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929109" y="5889707"/>
            <a:ext cx="7129289" cy="511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Вчасно робіть щеплення.</a:t>
            </a:r>
          </a:p>
        </p:txBody>
      </p:sp>
    </p:spTree>
    <p:extLst>
      <p:ext uri="{BB962C8B-B14F-4D97-AF65-F5344CB8AC3E}">
        <p14:creationId xmlns:p14="http://schemas.microsoft.com/office/powerpoint/2010/main" val="7139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Назвіть принаймні три правила, яких потрібно дотримуватися для запобігання інфекційним захворюванням.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5448" y="1385408"/>
            <a:ext cx="11850624" cy="929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Старайтеся не спілкуватися з інфікованою людиною. Якщо ви самі інфіковані, обов'язково носіть маску.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55448" y="2557034"/>
            <a:ext cx="11850624" cy="61264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Вживайте в їжу тільки свіжі та чисті продукти.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55448" y="3438980"/>
            <a:ext cx="11850624" cy="899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Регулярно відвідуйте свого лікаря. Якщо відчули перші ознаки захворювання – запишіться на прийом до лікаря.</a:t>
            </a:r>
          </a:p>
        </p:txBody>
      </p:sp>
      <p:pic>
        <p:nvPicPr>
          <p:cNvPr id="6146" name="Picture 2" descr="Як правильно чхати та кашляти: пояснення Супрун - Здоровʼя 2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0015" y="4654360"/>
            <a:ext cx="3300600" cy="185658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Несвіжі продукти можуть виробляти електроенергію — Последние новости  Украины и мира vremya.eu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6573" y="4654360"/>
            <a:ext cx="2462317" cy="185658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Дитяче відділення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4848" y="4654693"/>
            <a:ext cx="2812508" cy="185625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0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34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6656" y="3163600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76655" y="3844388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3532478" y="1210231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03391" y="1774420"/>
            <a:ext cx="11637034" cy="89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Запиши поради, як убезпечити себе від захворювання. Дотримання цих порад допоможе тобі зберегти здоров'я.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1002828" y="4586954"/>
            <a:ext cx="8669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002828" y="5403053"/>
            <a:ext cx="8669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0997" y="2701332"/>
            <a:ext cx="982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1. Дотримуйся особистої гігієни.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0996" y="3363237"/>
            <a:ext cx="982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2. Не вживай у їжу немиті овочі та фрукти.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0997" y="4101529"/>
            <a:ext cx="814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3. В період епідемії постійно носи маску.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997" y="4813984"/>
            <a:ext cx="962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4. При перших проявах хвороби – звернись до лікаря.</a:t>
            </a:r>
          </a:p>
        </p:txBody>
      </p:sp>
    </p:spTree>
    <p:extLst>
      <p:ext uri="{BB962C8B-B14F-4D97-AF65-F5344CB8AC3E}">
        <p14:creationId xmlns:p14="http://schemas.microsoft.com/office/powerpoint/2010/main" val="19741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867913" y="1154545"/>
            <a:ext cx="8180924" cy="5465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prstClr val="white"/>
                </a:solidFill>
              </a:rPr>
              <a:t>Вакцинація потрібна для захисту нашого організму. Інфекційні хвороби дуже небезпечні, можуть викликати ускладнення, інвалідність, деякі — смерть. Вакцинація захищає нас від інфекцій, запобігає тяжкому перебігу хвороби й ускладненням у випадку інфікування.</a:t>
            </a:r>
            <a:endParaRPr lang="uk-UA" sz="3600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990" y="2112264"/>
            <a:ext cx="3393163" cy="225799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8200690" cy="42210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Кухонна губка може містити багато шкідливих бактерій, оскільки вона часто намокає, а через пористу структуру важко просихає. Тому кухонні губки потрібно час від часу міняти.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6518" y="1813409"/>
            <a:ext cx="3124962" cy="312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88-89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</a:t>
            </a:r>
            <a:r>
              <a:rPr lang="uk-UA" sz="4400" i="1">
                <a:solidFill>
                  <a:srgbClr val="2F3242"/>
                </a:solidFill>
              </a:rPr>
              <a:t>запис 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с.88-89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«Все в твоїх руках»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77" t="1792" r="5671" b="934"/>
          <a:stretch/>
        </p:blipFill>
        <p:spPr>
          <a:xfrm>
            <a:off x="1191491" y="1290146"/>
            <a:ext cx="9812765" cy="538186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9500" y="1304579"/>
            <a:ext cx="2447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/>
              <a:t>Яким був твій настрій? Яке завдання сподобалось </a:t>
            </a:r>
          </a:p>
          <a:p>
            <a:pPr algn="ctr"/>
            <a:r>
              <a:rPr lang="uk-UA" sz="1600" b="1" dirty="0"/>
              <a:t>найбільше?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3272" y="1290146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Чим ти сьогодні допоміг іншим? Чи покращилися сьогодні твої стосунки з оточуючими?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5710" y="3723928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Які труднощі ти сьогодні відчув? </a:t>
            </a:r>
          </a:p>
          <a:p>
            <a:pPr algn="ctr"/>
            <a:r>
              <a:rPr lang="uk-UA" b="1" dirty="0"/>
              <a:t>Над чим ще потрібно подумати?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496" y="2901891"/>
            <a:ext cx="257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Що ти сьогодні виконав? Яких результатів досяг?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9500" y="4836801"/>
            <a:ext cx="267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 що нове ти сьогодні дізнався? Які знання отримав?</a:t>
            </a:r>
          </a:p>
        </p:txBody>
      </p:sp>
    </p:spTree>
    <p:extLst>
      <p:ext uri="{BB962C8B-B14F-4D97-AF65-F5344CB8AC3E}">
        <p14:creationId xmlns:p14="http://schemas.microsoft.com/office/powerpoint/2010/main" val="59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5" t="24634" r="1108" b="1155"/>
          <a:stretch/>
        </p:blipFill>
        <p:spPr>
          <a:xfrm>
            <a:off x="203317" y="1570006"/>
            <a:ext cx="6107502" cy="399403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6435306" y="1456402"/>
            <a:ext cx="5572665" cy="44871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Усміхнися всім навколо: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небу, сонцю, квітам, людям.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І тоді обов'язково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день тобі веселим буде!</a:t>
            </a:r>
          </a:p>
        </p:txBody>
      </p:sp>
    </p:spTree>
    <p:extLst>
      <p:ext uri="{BB962C8B-B14F-4D97-AF65-F5344CB8AC3E}">
        <p14:creationId xmlns:p14="http://schemas.microsoft.com/office/powerpoint/2010/main" val="42652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41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Припустіть, що допомагає організму людини захиститися від інфекційних хвороб. Який науковий винахід у цьому допомагає?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209" y="1529670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Выноска-облако 7"/>
          <p:cNvSpPr/>
          <p:nvPr/>
        </p:nvSpPr>
        <p:spPr>
          <a:xfrm>
            <a:off x="6742287" y="1188720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ст.88</a:t>
            </a:r>
          </a:p>
        </p:txBody>
      </p:sp>
    </p:spTree>
    <p:extLst>
      <p:ext uri="{BB962C8B-B14F-4D97-AF65-F5344CB8AC3E}">
        <p14:creationId xmlns:p14="http://schemas.microsoft.com/office/powerpoint/2010/main" val="281904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41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Бесіда за змістом прочитаного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837426" y="1326894"/>
            <a:ext cx="8583283" cy="64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Що робити, коли людина захворіла?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1153" y="2306032"/>
            <a:ext cx="4950215" cy="1362974"/>
          </a:xfrm>
          <a:prstGeom prst="roundRect">
            <a:avLst/>
          </a:prstGeom>
          <a:solidFill>
            <a:srgbClr val="E34D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1. Ізолювати людину з хворобою – тобто організувати карантин.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58" y="3741443"/>
            <a:ext cx="2381250" cy="1924050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3804248" y="3741443"/>
            <a:ext cx="4649638" cy="136297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2. Обробити особистий одяг та предмети людини, що захворіла, спеціальними речовинами.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1369" y="5246569"/>
            <a:ext cx="2020577" cy="146675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13" name="Скругленный прямоугольник 12"/>
          <p:cNvSpPr/>
          <p:nvPr/>
        </p:nvSpPr>
        <p:spPr>
          <a:xfrm>
            <a:off x="7303697" y="2306032"/>
            <a:ext cx="4649638" cy="1362974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3. Важливим захистом від інфекційних хвороб є щеплення (вакцинація) здорових людей.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3372" y="3834806"/>
            <a:ext cx="2054974" cy="1176248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997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88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54100" y="1266827"/>
            <a:ext cx="74498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800" b="1" dirty="0">
                <a:solidFill>
                  <a:srgbClr val="FF0000"/>
                </a:solidFill>
              </a:rPr>
              <a:t>Ще́плення (вакцина́ція) </a:t>
            </a:r>
            <a:r>
              <a:rPr lang="uk-UA" sz="3800" dirty="0"/>
              <a:t>— найефективніший метод профілактики інфекційних захворювань. Під час щеплення організм реагує на введену вакцину і тим самим виробляє імунітет до хвороби.</a:t>
            </a:r>
          </a:p>
        </p:txBody>
      </p:sp>
    </p:spTree>
    <p:extLst>
      <p:ext uri="{BB962C8B-B14F-4D97-AF65-F5344CB8AC3E}">
        <p14:creationId xmlns:p14="http://schemas.microsoft.com/office/powerpoint/2010/main" val="1280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Будь-яку хворобу легше попередити, ніж лікувати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cxnSp>
        <p:nvCxnSpPr>
          <p:cNvPr id="26" name="Прямая со стрелкой 25"/>
          <p:cNvCxnSpPr>
            <a:stCxn id="31" idx="0"/>
            <a:endCxn id="20" idx="2"/>
          </p:cNvCxnSpPr>
          <p:nvPr/>
        </p:nvCxnSpPr>
        <p:spPr>
          <a:xfrm flipH="1" flipV="1">
            <a:off x="4299712" y="3885466"/>
            <a:ext cx="1616204" cy="1140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" idx="2"/>
            <a:endCxn id="25" idx="0"/>
          </p:cNvCxnSpPr>
          <p:nvPr/>
        </p:nvCxnSpPr>
        <p:spPr>
          <a:xfrm>
            <a:off x="5915916" y="2188278"/>
            <a:ext cx="1595372" cy="1239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20" idx="0"/>
          </p:cNvCxnSpPr>
          <p:nvPr/>
        </p:nvCxnSpPr>
        <p:spPr>
          <a:xfrm flipH="1">
            <a:off x="4299712" y="2192475"/>
            <a:ext cx="1616204" cy="1235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кругленный прямоугольник 1"/>
          <p:cNvSpPr/>
          <p:nvPr/>
        </p:nvSpPr>
        <p:spPr>
          <a:xfrm>
            <a:off x="3017268" y="1731078"/>
            <a:ext cx="57972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Профілактика захворювань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816860" y="3428266"/>
            <a:ext cx="2965704" cy="457200"/>
          </a:xfrm>
          <a:prstGeom prst="roundRect">
            <a:avLst/>
          </a:prstGeom>
          <a:solidFill>
            <a:srgbClr val="FFB4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Особиста гігієна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028436" y="3428266"/>
            <a:ext cx="2965704" cy="457200"/>
          </a:xfrm>
          <a:prstGeom prst="roundRect">
            <a:avLst/>
          </a:prstGeom>
          <a:solidFill>
            <a:srgbClr val="E34D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Щеплення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017268" y="5026057"/>
            <a:ext cx="5797296" cy="457200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Зміцнення імунітету</a:t>
            </a:r>
          </a:p>
        </p:txBody>
      </p:sp>
      <p:pic>
        <p:nvPicPr>
          <p:cNvPr id="5122" name="Picture 2" descr="Чисті руки – запорука здоров'я – Кіровоградський обласний лабораторний  центр МОЗ України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151" y="2188278"/>
            <a:ext cx="2535789" cy="261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За один день у Львові вакцинували від кору майже тисячу дітей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40012" y="2615892"/>
            <a:ext cx="2769569" cy="184638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Прямая со стрелкой 31"/>
          <p:cNvCxnSpPr>
            <a:stCxn id="31" idx="0"/>
            <a:endCxn id="25" idx="2"/>
          </p:cNvCxnSpPr>
          <p:nvPr/>
        </p:nvCxnSpPr>
        <p:spPr>
          <a:xfrm flipV="1">
            <a:off x="5915916" y="3885466"/>
            <a:ext cx="1595372" cy="1140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10681</TotalTime>
  <Words>609</Words>
  <Application>Microsoft Office PowerPoint</Application>
  <PresentationFormat>Широкоэкранный</PresentationFormat>
  <Paragraphs>131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2016</cp:revision>
  <dcterms:created xsi:type="dcterms:W3CDTF">2018-01-05T16:38:53Z</dcterms:created>
  <dcterms:modified xsi:type="dcterms:W3CDTF">2022-04-15T06:10:42Z</dcterms:modified>
</cp:coreProperties>
</file>