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1696" r:id="rId3"/>
    <p:sldId id="3116" r:id="rId4"/>
    <p:sldId id="3174" r:id="rId5"/>
    <p:sldId id="3175" r:id="rId6"/>
    <p:sldId id="3176" r:id="rId7"/>
    <p:sldId id="3177" r:id="rId8"/>
    <p:sldId id="3178" r:id="rId9"/>
    <p:sldId id="3179" r:id="rId10"/>
    <p:sldId id="3180" r:id="rId11"/>
    <p:sldId id="3181" r:id="rId12"/>
    <p:sldId id="2489" r:id="rId13"/>
    <p:sldId id="2954" r:id="rId14"/>
    <p:sldId id="2907" r:id="rId15"/>
    <p:sldId id="3146" r:id="rId16"/>
    <p:sldId id="3147" r:id="rId17"/>
    <p:sldId id="3117" r:id="rId18"/>
    <p:sldId id="3187" r:id="rId19"/>
    <p:sldId id="3104" r:id="rId20"/>
    <p:sldId id="3188" r:id="rId21"/>
    <p:sldId id="2277" r:id="rId22"/>
    <p:sldId id="965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6"/>
            <p14:sldId id="3116"/>
            <p14:sldId id="3174"/>
            <p14:sldId id="3175"/>
            <p14:sldId id="3176"/>
            <p14:sldId id="3177"/>
            <p14:sldId id="3178"/>
            <p14:sldId id="3179"/>
            <p14:sldId id="3180"/>
            <p14:sldId id="3181"/>
            <p14:sldId id="2489"/>
            <p14:sldId id="2954"/>
            <p14:sldId id="2907"/>
            <p14:sldId id="3146"/>
            <p14:sldId id="3147"/>
            <p14:sldId id="3117"/>
            <p14:sldId id="3187"/>
            <p14:sldId id="3104"/>
            <p14:sldId id="3188"/>
          </p14:sldIdLst>
        </p14:section>
        <p14:section name="Раздел без заголовка" id="{AC9334F8-F988-4E78-9E68-3A8F16322EC6}">
          <p14:sldIdLst>
            <p14:sldId id="2277"/>
            <p14:sldId id="9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66FF"/>
    <a:srgbClr val="008000"/>
    <a:srgbClr val="BA1CBA"/>
    <a:srgbClr val="FF3131"/>
    <a:srgbClr val="1694E9"/>
    <a:srgbClr val="FF6600"/>
    <a:srgbClr val="006600"/>
    <a:srgbClr val="00FF00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322" autoAdjust="0"/>
  </p:normalViewPr>
  <p:slideViewPr>
    <p:cSldViewPr snapToGrid="0">
      <p:cViewPr varScale="1">
        <p:scale>
          <a:sx n="112" d="100"/>
          <a:sy n="112" d="100"/>
        </p:scale>
        <p:origin x="18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1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12.04.2022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12.04.2022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12.04.2022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12.04.2022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microsoft.com/office/2007/relationships/hdphoto" Target="../media/hdphoto1.wdp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5" t="6285" r="25006" b="12381"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137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5721" y="1877938"/>
            <a:ext cx="61959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rgbClr val="2F3242"/>
                </a:solidFill>
              </a:rPr>
              <a:t>Закріплення знань учнів. Вправи і задачі на застосування вивчених випадків арифметичних дій</a:t>
            </a:r>
            <a:endParaRPr lang="ru-RU" sz="48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18167" y="400359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496848" y="2716418"/>
            <a:ext cx="4499950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2</a:t>
            </a:r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FF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FFC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653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496848" y="2716418"/>
            <a:ext cx="4499950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78</a:t>
            </a:r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2</a:t>
            </a:r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FF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FFC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38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639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72" t="43020" r="38987" b="43138"/>
          <a:stretch/>
        </p:blipFill>
        <p:spPr>
          <a:xfrm>
            <a:off x="1360847" y="3424058"/>
            <a:ext cx="578163" cy="72129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" t="43078" r="84797" b="43080"/>
          <a:stretch/>
        </p:blipFill>
        <p:spPr>
          <a:xfrm>
            <a:off x="913009" y="3432319"/>
            <a:ext cx="578163" cy="72129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81" t="43497" r="21578" b="42661"/>
          <a:stretch/>
        </p:blipFill>
        <p:spPr>
          <a:xfrm>
            <a:off x="2709365" y="3444576"/>
            <a:ext cx="578163" cy="72129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8" t="43002" r="76211" b="43156"/>
          <a:stretch/>
        </p:blipFill>
        <p:spPr>
          <a:xfrm>
            <a:off x="2215456" y="3424055"/>
            <a:ext cx="578163" cy="721295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5" t="43023" r="39134" b="43135"/>
          <a:stretch/>
        </p:blipFill>
        <p:spPr>
          <a:xfrm>
            <a:off x="4026882" y="3424058"/>
            <a:ext cx="578163" cy="72129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6" t="43182" r="84943" b="42976"/>
          <a:stretch/>
        </p:blipFill>
        <p:spPr>
          <a:xfrm>
            <a:off x="3579044" y="3432319"/>
            <a:ext cx="578163" cy="721295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24" t="42901" r="21935" b="43257"/>
          <a:stretch/>
        </p:blipFill>
        <p:spPr>
          <a:xfrm>
            <a:off x="5352797" y="3424058"/>
            <a:ext cx="578163" cy="72129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5" t="43101" r="76064" b="43057"/>
          <a:stretch/>
        </p:blipFill>
        <p:spPr>
          <a:xfrm>
            <a:off x="4904959" y="3432319"/>
            <a:ext cx="578163" cy="72129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97" t="43000" r="39162" b="43158"/>
          <a:stretch/>
        </p:blipFill>
        <p:spPr>
          <a:xfrm>
            <a:off x="6692917" y="3424056"/>
            <a:ext cx="578163" cy="72129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9" t="43163" r="84780" b="42995"/>
          <a:stretch/>
        </p:blipFill>
        <p:spPr>
          <a:xfrm>
            <a:off x="6255255" y="3432319"/>
            <a:ext cx="578163" cy="721295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83" t="43135" r="21776" b="43023"/>
          <a:stretch/>
        </p:blipFill>
        <p:spPr>
          <a:xfrm>
            <a:off x="8029008" y="3432319"/>
            <a:ext cx="578163" cy="721295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2" t="42946" r="75577" b="43212"/>
          <a:stretch/>
        </p:blipFill>
        <p:spPr>
          <a:xfrm>
            <a:off x="7605551" y="3424055"/>
            <a:ext cx="578163" cy="721295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39" t="43065" r="39120" b="43093"/>
          <a:stretch/>
        </p:blipFill>
        <p:spPr>
          <a:xfrm>
            <a:off x="9369128" y="3432319"/>
            <a:ext cx="578163" cy="721295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8" t="43316" r="84941" b="42842"/>
          <a:stretch/>
        </p:blipFill>
        <p:spPr>
          <a:xfrm>
            <a:off x="8911964" y="3432318"/>
            <a:ext cx="578163" cy="721295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83" t="43230" r="21876" b="42928"/>
          <a:stretch/>
        </p:blipFill>
        <p:spPr>
          <a:xfrm>
            <a:off x="10695043" y="3432319"/>
            <a:ext cx="578163" cy="721295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43473" r="75889" b="42685"/>
          <a:stretch/>
        </p:blipFill>
        <p:spPr>
          <a:xfrm>
            <a:off x="10243333" y="3452097"/>
            <a:ext cx="578163" cy="721295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C0965E70-7E20-4BC5-8564-EE112F824C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64139" y="981614"/>
            <a:ext cx="3617323" cy="176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111693" y="5120636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3" name="Скругленный прямоугольник 42"/>
          <p:cNvSpPr/>
          <p:nvPr/>
        </p:nvSpPr>
        <p:spPr>
          <a:xfrm>
            <a:off x="1362808" y="1766564"/>
            <a:ext cx="6170743" cy="283263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Б</a:t>
            </a:r>
            <a:r>
              <a:rPr lang="uk-UA" sz="36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уло - 16 </a:t>
            </a:r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л </a:t>
            </a:r>
            <a:r>
              <a:rPr lang="uk-UA" sz="36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+ 36 л - ?л</a:t>
            </a:r>
          </a:p>
          <a:p>
            <a:r>
              <a:rPr lang="uk-UA" sz="36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 </a:t>
            </a:r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км </a:t>
            </a:r>
            <a:r>
              <a:rPr lang="uk-UA" sz="36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- </a:t>
            </a:r>
            <a:r>
              <a:rPr lang="uk-UA" sz="36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 </a:t>
            </a:r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л </a:t>
            </a:r>
            <a:r>
              <a:rPr lang="uk-UA" sz="36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бензину</a:t>
            </a:r>
          </a:p>
          <a:p>
            <a:r>
              <a:rPr lang="uk-UA" sz="36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? </a:t>
            </a:r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к</a:t>
            </a:r>
            <a:r>
              <a:rPr lang="uk-UA" sz="36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м – 1 л бензину</a:t>
            </a:r>
            <a:endParaRPr lang="uk-UA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r>
              <a:rPr lang="uk-UA" sz="36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Яку відстань проїхало авто?</a:t>
            </a:r>
          </a:p>
        </p:txBody>
      </p:sp>
      <p:sp>
        <p:nvSpPr>
          <p:cNvPr id="6" name="AutoShape 2" descr="ᐉ Камінці декоративні скляні 350 г • Краща ціна в Києві, Україні • Купити в  Епіцентрі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95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940079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319256" y="-683400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0" t="42985" r="85209" b="43173"/>
          <a:stretch/>
        </p:blipFill>
        <p:spPr>
          <a:xfrm>
            <a:off x="1468652" y="222555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15650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707728" y="2986023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(л) – </a:t>
            </a:r>
            <a:r>
              <a:rPr lang="uk-UA" sz="3600" dirty="0" smtClean="0">
                <a:latin typeface="Monotype Corsiva" panose="03010101010201010101" pitchFamily="66" charset="0"/>
              </a:rPr>
              <a:t>бензину було.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1168367" y="4138205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t="42985" r="76330" b="43173"/>
          <a:stretch/>
        </p:blipFill>
        <p:spPr>
          <a:xfrm>
            <a:off x="1445651" y="2972947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89889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726153" y="3692850"/>
            <a:ext cx="615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(км) </a:t>
            </a: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750966" y="3112111"/>
            <a:ext cx="278475" cy="25091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397495" y="2402309"/>
            <a:ext cx="272102" cy="25091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56" t="42989" r="39672" b="43975"/>
          <a:stretch/>
        </p:blipFill>
        <p:spPr>
          <a:xfrm>
            <a:off x="2214768" y="2943937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4" t="44793" r="85844" b="42171"/>
          <a:stretch/>
        </p:blipFill>
        <p:spPr>
          <a:xfrm>
            <a:off x="1838820" y="2307725"/>
            <a:ext cx="463844" cy="58925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936860" y="4467750"/>
            <a:ext cx="8255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260 км проїхало авто.</a:t>
            </a:r>
          </a:p>
        </p:txBody>
      </p:sp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605" y="1022049"/>
            <a:ext cx="3032302" cy="1548409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6" t="43019" r="76842" b="43945"/>
          <a:stretch/>
        </p:blipFill>
        <p:spPr>
          <a:xfrm>
            <a:off x="7833307" y="1484597"/>
            <a:ext cx="432472" cy="549400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8" t="43136" r="48730" b="43828"/>
          <a:stretch/>
        </p:blipFill>
        <p:spPr>
          <a:xfrm>
            <a:off x="7490191" y="1495629"/>
            <a:ext cx="432472" cy="549400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88" t="43487" r="13040" b="43477"/>
          <a:stretch/>
        </p:blipFill>
        <p:spPr>
          <a:xfrm>
            <a:off x="8239876" y="1506661"/>
            <a:ext cx="432472" cy="549400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9" t="44356" r="77419" b="42608"/>
          <a:stretch/>
        </p:blipFill>
        <p:spPr>
          <a:xfrm>
            <a:off x="4403094" y="2998683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6" t="45058" r="49692" b="41906"/>
          <a:stretch/>
        </p:blipFill>
        <p:spPr>
          <a:xfrm>
            <a:off x="4031087" y="3032147"/>
            <a:ext cx="463844" cy="589254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0814" r="84422" b="82795"/>
          <a:stretch/>
        </p:blipFill>
        <p:spPr>
          <a:xfrm>
            <a:off x="2598418" y="3104748"/>
            <a:ext cx="302864" cy="272886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4" t="44588" r="67904" b="42376"/>
          <a:stretch/>
        </p:blipFill>
        <p:spPr>
          <a:xfrm>
            <a:off x="2934508" y="3023285"/>
            <a:ext cx="463844" cy="5892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4" t="43937" r="39274" b="43027"/>
          <a:stretch/>
        </p:blipFill>
        <p:spPr>
          <a:xfrm>
            <a:off x="4109761" y="3745157"/>
            <a:ext cx="463844" cy="589254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8" t="43500" r="77130" b="43464"/>
          <a:stretch/>
        </p:blipFill>
        <p:spPr>
          <a:xfrm>
            <a:off x="3663839" y="3699262"/>
            <a:ext cx="463844" cy="58925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6" t="44640" r="76922" b="42324"/>
          <a:stretch/>
        </p:blipFill>
        <p:spPr>
          <a:xfrm>
            <a:off x="2933651" y="2273000"/>
            <a:ext cx="463844" cy="589254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5" t="43937" r="85393" b="43027"/>
          <a:stretch/>
        </p:blipFill>
        <p:spPr>
          <a:xfrm>
            <a:off x="1873045" y="2978528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58" t="43938" r="39470" b="43026"/>
          <a:stretch/>
        </p:blipFill>
        <p:spPr>
          <a:xfrm>
            <a:off x="3364754" y="2993274"/>
            <a:ext cx="463844" cy="589254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71" t="44638" r="4557" b="42326"/>
          <a:stretch/>
        </p:blipFill>
        <p:spPr>
          <a:xfrm>
            <a:off x="2197659" y="2279882"/>
            <a:ext cx="463844" cy="589254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71" t="44638" r="4557" b="42326"/>
          <a:stretch/>
        </p:blipFill>
        <p:spPr>
          <a:xfrm>
            <a:off x="4429286" y="3768480"/>
            <a:ext cx="463844" cy="589254"/>
          </a:xfrm>
          <a:prstGeom prst="rect">
            <a:avLst/>
          </a:prstGeom>
        </p:spPr>
      </p:pic>
      <p:grpSp>
        <p:nvGrpSpPr>
          <p:cNvPr id="124" name="Группа 123"/>
          <p:cNvGrpSpPr/>
          <p:nvPr/>
        </p:nvGrpSpPr>
        <p:grpSpPr>
          <a:xfrm>
            <a:off x="2573619" y="2261233"/>
            <a:ext cx="408812" cy="542922"/>
            <a:chOff x="2361639" y="2985697"/>
            <a:chExt cx="408812" cy="542922"/>
          </a:xfrm>
        </p:grpSpPr>
        <p:pic>
          <p:nvPicPr>
            <p:cNvPr id="125" name="Рисунок 12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26" name="Рисунок 12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CB943012-799C-42F4-B244-2E86C557C02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6" t="45058" r="49692" b="41906"/>
          <a:stretch/>
        </p:blipFill>
        <p:spPr>
          <a:xfrm>
            <a:off x="3685895" y="2308351"/>
            <a:ext cx="463844" cy="589254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9CDBC641-6438-482F-A085-43DC645B56A2}"/>
              </a:ext>
            </a:extLst>
          </p:cNvPr>
          <p:cNvSpPr txBox="1"/>
          <p:nvPr/>
        </p:nvSpPr>
        <p:spPr>
          <a:xfrm>
            <a:off x="4053283" y="2218811"/>
            <a:ext cx="615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(км)  - проїде авто на 1 </a:t>
            </a:r>
            <a:r>
              <a:rPr lang="uk-UA" sz="3600" dirty="0" smtClean="0">
                <a:latin typeface="Monotype Corsiva" panose="03010101010201010101" pitchFamily="66" charset="0"/>
              </a:rPr>
              <a:t>л.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4F0FA944-4306-4CE7-A40B-5ECAA5D2428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8" t="42985" r="67161" b="43173"/>
          <a:stretch/>
        </p:blipFill>
        <p:spPr>
          <a:xfrm>
            <a:off x="1339277" y="3731972"/>
            <a:ext cx="470473" cy="586945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E7C3A3D3-CBB1-4F22-921C-5F354DEED3EF}"/>
              </a:ext>
            </a:extLst>
          </p:cNvPr>
          <p:cNvSpPr txBox="1"/>
          <p:nvPr/>
        </p:nvSpPr>
        <p:spPr>
          <a:xfrm>
            <a:off x="1559926" y="3694630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EB666C30-999E-449E-B3C1-92FB739A24D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9" t="44356" r="77419" b="42608"/>
          <a:stretch/>
        </p:blipFill>
        <p:spPr>
          <a:xfrm>
            <a:off x="2876540" y="3745157"/>
            <a:ext cx="463844" cy="589254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FEBFC182-3C24-431D-B74A-46CDEB1E52D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6" t="45058" r="49692" b="41906"/>
          <a:stretch/>
        </p:blipFill>
        <p:spPr>
          <a:xfrm>
            <a:off x="1771698" y="3798821"/>
            <a:ext cx="463844" cy="589254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517ACE5-8C88-4C89-8584-0C96F526D26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6" t="45058" r="49692" b="41906"/>
          <a:stretch/>
        </p:blipFill>
        <p:spPr>
          <a:xfrm>
            <a:off x="2507261" y="3793810"/>
            <a:ext cx="463844" cy="589254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39195E0-33BB-4514-9121-E1052166C8F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364754" y="3864517"/>
            <a:ext cx="278475" cy="250911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F7DE94FB-B040-4C8D-B610-E829B8F04B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14768" y="3824611"/>
            <a:ext cx="408812" cy="41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7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  <p:bldP spid="73" grpId="0"/>
      <p:bldP spid="8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120636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609500" y="1293372"/>
            <a:ext cx="10242454" cy="5183628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З двох міст, </a:t>
            </a:r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відстань</a:t>
            </a:r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між якими</a:t>
            </a:r>
          </a:p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300 км</a:t>
            </a:r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, </a:t>
            </a:r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назустріч</a:t>
            </a:r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один одному виїхали два мотоциклісти. </a:t>
            </a:r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Один</a:t>
            </a:r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мотоцикліст проїжджає </a:t>
            </a:r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за годину 40 км</a:t>
            </a:r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, це </a:t>
            </a:r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на 10 км більше</a:t>
            </a:r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, ніж проїжджає </a:t>
            </a:r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другий</a:t>
            </a:r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 </a:t>
            </a:r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Яка відстань </a:t>
            </a:r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буде між ними </a:t>
            </a:r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через 1 год</a:t>
            </a:r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530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ᐉ Камінці декоративні скляні 350 г • Краща ціна в Києві, Україні • Купити в  Епіцентрі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2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940079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53</a:t>
            </a:r>
            <a:r>
              <a:rPr lang="uk-UA" sz="4000" b="1" dirty="0">
                <a:solidFill>
                  <a:schemeClr val="bg1"/>
                </a:solidFill>
              </a:rPr>
              <a:t>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319256" y="-683400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0" t="42985" r="85209" b="43173"/>
          <a:stretch/>
        </p:blipFill>
        <p:spPr>
          <a:xfrm>
            <a:off x="1468652" y="222555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15650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675526" y="2266296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(км) –</a:t>
            </a:r>
            <a:r>
              <a:rPr lang="en-US" sz="3600" dirty="0">
                <a:latin typeface="Monotype Corsiva" panose="03010101010201010101" pitchFamily="66" charset="0"/>
              </a:rPr>
              <a:t> </a:t>
            </a:r>
            <a:r>
              <a:rPr lang="uk-UA" sz="3600" dirty="0" smtClean="0">
                <a:latin typeface="Monotype Corsiva" panose="03010101010201010101" pitchFamily="66" charset="0"/>
              </a:rPr>
              <a:t>ІІ</a:t>
            </a:r>
            <a:r>
              <a:rPr lang="uk-UA" sz="3600" dirty="0" smtClean="0">
                <a:latin typeface="Monotype Corsiva" panose="03010101010201010101" pitchFamily="66" charset="0"/>
              </a:rPr>
              <a:t> </a:t>
            </a:r>
            <a:r>
              <a:rPr lang="uk-UA" sz="3600" dirty="0">
                <a:latin typeface="Monotype Corsiva" panose="03010101010201010101" pitchFamily="66" charset="0"/>
              </a:rPr>
              <a:t>мотоцикліст за 1 </a:t>
            </a:r>
            <a:r>
              <a:rPr lang="uk-UA" sz="3600" dirty="0" smtClean="0">
                <a:latin typeface="Monotype Corsiva" panose="03010101010201010101" pitchFamily="66" charset="0"/>
              </a:rPr>
              <a:t>год</a:t>
            </a:r>
            <a:r>
              <a:rPr lang="uk-UA" sz="3600" dirty="0">
                <a:latin typeface="Monotype Corsiva" panose="03010101010201010101" pitchFamily="66" charset="0"/>
              </a:rPr>
              <a:t>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1152912" y="4167969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t="42985" r="76330" b="43173"/>
          <a:stretch/>
        </p:blipFill>
        <p:spPr>
          <a:xfrm>
            <a:off x="1445651" y="2972947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89889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684841" y="3005607"/>
            <a:ext cx="615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(км) – </a:t>
            </a:r>
            <a:r>
              <a:rPr lang="uk-UA" sz="3600" dirty="0" smtClean="0">
                <a:latin typeface="Monotype Corsiva" panose="03010101010201010101" pitchFamily="66" charset="0"/>
              </a:rPr>
              <a:t> </a:t>
            </a:r>
            <a:r>
              <a:rPr lang="uk-UA" sz="3600" dirty="0">
                <a:latin typeface="Monotype Corsiva" panose="03010101010201010101" pitchFamily="66" charset="0"/>
              </a:rPr>
              <a:t>разом за 1 </a:t>
            </a:r>
            <a:r>
              <a:rPr lang="uk-UA" sz="3600" dirty="0" smtClean="0">
                <a:latin typeface="Monotype Corsiva" panose="03010101010201010101" pitchFamily="66" charset="0"/>
              </a:rPr>
              <a:t>год.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711303" y="2375644"/>
            <a:ext cx="278475" cy="25091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711970" y="3107690"/>
            <a:ext cx="272102" cy="25091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4" t="43095" r="58144" b="43869"/>
          <a:stretch/>
        </p:blipFill>
        <p:spPr>
          <a:xfrm>
            <a:off x="1814655" y="2957801"/>
            <a:ext cx="463844" cy="58925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984072" y="4463777"/>
            <a:ext cx="8255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через 1 год між ними буде відстань у 230 км.</a:t>
            </a:r>
          </a:p>
        </p:txBody>
      </p:sp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40" y="1017662"/>
            <a:ext cx="3032302" cy="1548409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39" t="42937" r="4389" b="44027"/>
          <a:stretch/>
        </p:blipFill>
        <p:spPr>
          <a:xfrm>
            <a:off x="8211379" y="1484597"/>
            <a:ext cx="432472" cy="549400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0" t="43118" r="48938" b="43846"/>
          <a:stretch/>
        </p:blipFill>
        <p:spPr>
          <a:xfrm>
            <a:off x="7477239" y="1484597"/>
            <a:ext cx="432472" cy="549400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73" t="43329" r="67255" b="43635"/>
          <a:stretch/>
        </p:blipFill>
        <p:spPr>
          <a:xfrm>
            <a:off x="7858504" y="1506661"/>
            <a:ext cx="432472" cy="549400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78" t="43984" r="4950" b="42980"/>
          <a:stretch/>
        </p:blipFill>
        <p:spPr>
          <a:xfrm>
            <a:off x="3272581" y="2262494"/>
            <a:ext cx="463844" cy="589254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45" t="44361" r="5183" b="42603"/>
          <a:stretch/>
        </p:blipFill>
        <p:spPr>
          <a:xfrm>
            <a:off x="2128211" y="2274222"/>
            <a:ext cx="463844" cy="589254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6" t="44470" r="58322" b="42494"/>
          <a:stretch/>
        </p:blipFill>
        <p:spPr>
          <a:xfrm>
            <a:off x="1786819" y="2280194"/>
            <a:ext cx="463844" cy="5892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7" t="44110" r="67431" b="42854"/>
          <a:stretch/>
        </p:blipFill>
        <p:spPr>
          <a:xfrm>
            <a:off x="4083190" y="2258082"/>
            <a:ext cx="463844" cy="58925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30" t="44365" r="31398" b="42599"/>
          <a:stretch/>
        </p:blipFill>
        <p:spPr>
          <a:xfrm>
            <a:off x="4064309" y="3020868"/>
            <a:ext cx="463844" cy="589254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5" t="43937" r="85393" b="43027"/>
          <a:stretch/>
        </p:blipFill>
        <p:spPr>
          <a:xfrm>
            <a:off x="2962167" y="2255259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64" t="44165" r="67264" b="42799"/>
          <a:stretch/>
        </p:blipFill>
        <p:spPr>
          <a:xfrm>
            <a:off x="2966680" y="3005245"/>
            <a:ext cx="463844" cy="589254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3" t="42733" r="67126" b="43425"/>
          <a:stretch/>
        </p:blipFill>
        <p:spPr>
          <a:xfrm>
            <a:off x="1459039" y="3708284"/>
            <a:ext cx="470473" cy="586945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94455" y="3634236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424469" y="3742130"/>
            <a:ext cx="615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(км) </a:t>
            </a:r>
          </a:p>
        </p:txBody>
      </p:sp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109540" y="3854635"/>
            <a:ext cx="272102" cy="250911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7" t="42842" r="67291" b="44122"/>
          <a:stretch/>
        </p:blipFill>
        <p:spPr>
          <a:xfrm>
            <a:off x="1828043" y="3693138"/>
            <a:ext cx="463844" cy="589254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5" t="44733" r="76693" b="42231"/>
          <a:stretch/>
        </p:blipFill>
        <p:spPr>
          <a:xfrm>
            <a:off x="4444766" y="3773341"/>
            <a:ext cx="463844" cy="589254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79" t="44208" r="30949" b="42756"/>
          <a:stretch/>
        </p:blipFill>
        <p:spPr>
          <a:xfrm>
            <a:off x="3360435" y="3746418"/>
            <a:ext cx="463844" cy="589254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" t="12391" r="91218" b="82618"/>
          <a:stretch/>
        </p:blipFill>
        <p:spPr>
          <a:xfrm>
            <a:off x="2877104" y="3884125"/>
            <a:ext cx="421206" cy="276501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2580811" y="2382581"/>
            <a:ext cx="302864" cy="272886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78" t="43984" r="4950" b="42980"/>
          <a:stretch/>
        </p:blipFill>
        <p:spPr>
          <a:xfrm>
            <a:off x="4389733" y="2262494"/>
            <a:ext cx="463844" cy="589254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45" t="44361" r="5183" b="42603"/>
          <a:stretch/>
        </p:blipFill>
        <p:spPr>
          <a:xfrm>
            <a:off x="2128211" y="3026599"/>
            <a:ext cx="463844" cy="589254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6" t="10718" r="84830" b="82891"/>
          <a:stretch/>
        </p:blipFill>
        <p:spPr>
          <a:xfrm>
            <a:off x="2582523" y="3106394"/>
            <a:ext cx="302864" cy="272886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45" t="44361" r="5183" b="42603"/>
          <a:stretch/>
        </p:blipFill>
        <p:spPr>
          <a:xfrm>
            <a:off x="3252887" y="3020868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78" t="43984" r="4950" b="42980"/>
          <a:stretch/>
        </p:blipFill>
        <p:spPr>
          <a:xfrm>
            <a:off x="4398634" y="2997659"/>
            <a:ext cx="463844" cy="589254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45" t="44361" r="5183" b="42603"/>
          <a:stretch/>
        </p:blipFill>
        <p:spPr>
          <a:xfrm>
            <a:off x="2125893" y="3765948"/>
            <a:ext cx="463844" cy="589254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45" t="44361" r="5183" b="42603"/>
          <a:stretch/>
        </p:blipFill>
        <p:spPr>
          <a:xfrm>
            <a:off x="2511242" y="3759557"/>
            <a:ext cx="463844" cy="589254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45" t="44361" r="5183" b="42603"/>
          <a:stretch/>
        </p:blipFill>
        <p:spPr>
          <a:xfrm>
            <a:off x="3623919" y="3755406"/>
            <a:ext cx="463844" cy="589254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7" t="44611" r="67521" b="42353"/>
          <a:stretch/>
        </p:blipFill>
        <p:spPr>
          <a:xfrm>
            <a:off x="4825494" y="3771055"/>
            <a:ext cx="463844" cy="589254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45" t="44361" r="5183" b="42603"/>
          <a:stretch/>
        </p:blipFill>
        <p:spPr>
          <a:xfrm>
            <a:off x="5137510" y="3758635"/>
            <a:ext cx="463844" cy="5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9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  <p:bldP spid="71" grpId="0"/>
      <p:bldP spid="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7747" r="58469" b="54848"/>
          <a:stretch/>
        </p:blipFill>
        <p:spPr>
          <a:xfrm>
            <a:off x="864531" y="1057185"/>
            <a:ext cx="11210257" cy="5741179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рівняння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502801" y="1294965"/>
            <a:ext cx="312609" cy="281666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46285" y="1019440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90" t="43997" r="23038" b="42967"/>
          <a:stretch/>
        </p:blipFill>
        <p:spPr>
          <a:xfrm>
            <a:off x="2995737" y="1173543"/>
            <a:ext cx="502215" cy="637999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3" t="42486" r="68556" b="43672"/>
          <a:stretch/>
        </p:blipFill>
        <p:spPr>
          <a:xfrm>
            <a:off x="3769023" y="1096127"/>
            <a:ext cx="541936" cy="676099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71" t="43738" r="48788" b="42420"/>
          <a:stretch/>
        </p:blipFill>
        <p:spPr>
          <a:xfrm>
            <a:off x="2170885" y="1159862"/>
            <a:ext cx="541936" cy="676099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18" t="43420" r="12841" b="42738"/>
          <a:stretch/>
        </p:blipFill>
        <p:spPr>
          <a:xfrm>
            <a:off x="4336118" y="1152630"/>
            <a:ext cx="541936" cy="676099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" t="12639" r="91143" b="82370"/>
          <a:stretch/>
        </p:blipFill>
        <p:spPr>
          <a:xfrm>
            <a:off x="1714721" y="1364794"/>
            <a:ext cx="421206" cy="276501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14034" y="1249820"/>
            <a:ext cx="408812" cy="418784"/>
          </a:xfrm>
          <a:prstGeom prst="rect">
            <a:avLst/>
          </a:prstGeom>
        </p:spPr>
      </p:pic>
      <p:pic>
        <p:nvPicPr>
          <p:cNvPr id="147" name="Рисунок 14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084055" y="2143234"/>
            <a:ext cx="312609" cy="281666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46285" y="1860477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49" name="Рисунок 1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95" t="43997" r="4733" b="42967"/>
          <a:stretch/>
        </p:blipFill>
        <p:spPr>
          <a:xfrm>
            <a:off x="2583937" y="2019948"/>
            <a:ext cx="502215" cy="637999"/>
          </a:xfrm>
          <a:prstGeom prst="rect">
            <a:avLst/>
          </a:prstGeom>
        </p:spPr>
      </p:pic>
      <p:pic>
        <p:nvPicPr>
          <p:cNvPr id="151" name="Рисунок 15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3" t="42486" r="68556" b="43672"/>
          <a:stretch/>
        </p:blipFill>
        <p:spPr>
          <a:xfrm>
            <a:off x="3350277" y="1944396"/>
            <a:ext cx="541936" cy="676099"/>
          </a:xfrm>
          <a:prstGeom prst="rect">
            <a:avLst/>
          </a:prstGeom>
        </p:spPr>
      </p:pic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9" t="43635" r="57640" b="42523"/>
          <a:stretch/>
        </p:blipFill>
        <p:spPr>
          <a:xfrm>
            <a:off x="2170885" y="2000899"/>
            <a:ext cx="541936" cy="676099"/>
          </a:xfrm>
          <a:prstGeom prst="rect">
            <a:avLst/>
          </a:prstGeom>
        </p:spPr>
      </p:pic>
      <p:pic>
        <p:nvPicPr>
          <p:cNvPr id="153" name="Рисунок 15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18" t="43420" r="12841" b="42738"/>
          <a:stretch/>
        </p:blipFill>
        <p:spPr>
          <a:xfrm>
            <a:off x="3917372" y="2000899"/>
            <a:ext cx="541936" cy="676099"/>
          </a:xfrm>
          <a:prstGeom prst="rect">
            <a:avLst/>
          </a:prstGeom>
        </p:spPr>
      </p:pic>
      <p:pic>
        <p:nvPicPr>
          <p:cNvPr id="154" name="Рисунок 15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" t="12639" r="91143" b="82370"/>
          <a:stretch/>
        </p:blipFill>
        <p:spPr>
          <a:xfrm>
            <a:off x="1714721" y="2205831"/>
            <a:ext cx="421206" cy="276501"/>
          </a:xfrm>
          <a:prstGeom prst="rect">
            <a:avLst/>
          </a:prstGeom>
        </p:spPr>
      </p:pic>
      <p:pic>
        <p:nvPicPr>
          <p:cNvPr id="156" name="Рисунок 15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769019" y="3026665"/>
            <a:ext cx="312609" cy="281666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57817" y="2705833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58" name="Рисунок 15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95" t="43997" r="4733" b="42967"/>
          <a:stretch/>
        </p:blipFill>
        <p:spPr>
          <a:xfrm>
            <a:off x="2595469" y="2865304"/>
            <a:ext cx="502215" cy="637999"/>
          </a:xfrm>
          <a:prstGeom prst="rect">
            <a:avLst/>
          </a:prstGeom>
        </p:spPr>
      </p:pic>
      <p:pic>
        <p:nvPicPr>
          <p:cNvPr id="159" name="Рисунок 15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3" t="42486" r="68556" b="43672"/>
          <a:stretch/>
        </p:blipFill>
        <p:spPr>
          <a:xfrm>
            <a:off x="3361809" y="2789752"/>
            <a:ext cx="541936" cy="676099"/>
          </a:xfrm>
          <a:prstGeom prst="rect">
            <a:avLst/>
          </a:prstGeom>
        </p:spPr>
      </p:pic>
      <p:pic>
        <p:nvPicPr>
          <p:cNvPr id="160" name="Рисунок 15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9" t="43635" r="57640" b="42523"/>
          <a:stretch/>
        </p:blipFill>
        <p:spPr>
          <a:xfrm>
            <a:off x="2182417" y="2846255"/>
            <a:ext cx="541936" cy="676099"/>
          </a:xfrm>
          <a:prstGeom prst="rect">
            <a:avLst/>
          </a:prstGeom>
        </p:spPr>
      </p:pic>
      <p:pic>
        <p:nvPicPr>
          <p:cNvPr id="162" name="Рисунок 16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18" t="43420" r="12841" b="42738"/>
          <a:stretch/>
        </p:blipFill>
        <p:spPr>
          <a:xfrm>
            <a:off x="3928904" y="2846255"/>
            <a:ext cx="541936" cy="676099"/>
          </a:xfrm>
          <a:prstGeom prst="rect">
            <a:avLst/>
          </a:prstGeom>
        </p:spPr>
      </p:pic>
      <p:pic>
        <p:nvPicPr>
          <p:cNvPr id="163" name="Рисунок 1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1" t="11770" r="84229" b="83239"/>
          <a:stretch/>
        </p:blipFill>
        <p:spPr>
          <a:xfrm>
            <a:off x="3046465" y="3009291"/>
            <a:ext cx="421206" cy="276501"/>
          </a:xfrm>
          <a:prstGeom prst="rect">
            <a:avLst/>
          </a:prstGeom>
        </p:spPr>
      </p:pic>
      <p:pic>
        <p:nvPicPr>
          <p:cNvPr id="164" name="Рисунок 1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769019" y="3872021"/>
            <a:ext cx="312609" cy="281666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57817" y="3551189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66" name="Рисунок 16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28" t="43527" r="31700" b="43437"/>
          <a:stretch/>
        </p:blipFill>
        <p:spPr>
          <a:xfrm>
            <a:off x="2154319" y="3689839"/>
            <a:ext cx="502215" cy="637999"/>
          </a:xfrm>
          <a:prstGeom prst="rect">
            <a:avLst/>
          </a:prstGeom>
        </p:spPr>
      </p:pic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23" t="43517" r="12936" b="42641"/>
          <a:stretch/>
        </p:blipFill>
        <p:spPr>
          <a:xfrm>
            <a:off x="2619633" y="3684450"/>
            <a:ext cx="541936" cy="676099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915853" y="4686725"/>
            <a:ext cx="312609" cy="281666"/>
          </a:xfrm>
          <a:prstGeom prst="rect">
            <a:avLst/>
          </a:prstGeom>
        </p:spPr>
      </p:pic>
      <p:pic>
        <p:nvPicPr>
          <p:cNvPr id="172" name="Рисунок 17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90" t="43997" r="23038" b="42967"/>
          <a:stretch/>
        </p:blipFill>
        <p:spPr>
          <a:xfrm>
            <a:off x="3426689" y="4563439"/>
            <a:ext cx="502215" cy="637999"/>
          </a:xfrm>
          <a:prstGeom prst="rect">
            <a:avLst/>
          </a:prstGeom>
        </p:spPr>
      </p:pic>
      <p:pic>
        <p:nvPicPr>
          <p:cNvPr id="173" name="Рисунок 17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3" t="42486" r="68556" b="43672"/>
          <a:stretch/>
        </p:blipFill>
        <p:spPr>
          <a:xfrm>
            <a:off x="4182075" y="4487887"/>
            <a:ext cx="541936" cy="676099"/>
          </a:xfrm>
          <a:prstGeom prst="rect">
            <a:avLst/>
          </a:prstGeom>
        </p:spPr>
      </p:pic>
      <p:pic>
        <p:nvPicPr>
          <p:cNvPr id="175" name="Рисунок 17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71" t="43738" r="48788" b="42420"/>
          <a:stretch/>
        </p:blipFill>
        <p:spPr>
          <a:xfrm>
            <a:off x="2583937" y="4551622"/>
            <a:ext cx="541936" cy="676099"/>
          </a:xfrm>
          <a:prstGeom prst="rect">
            <a:avLst/>
          </a:prstGeom>
        </p:spPr>
      </p:pic>
      <p:pic>
        <p:nvPicPr>
          <p:cNvPr id="176" name="Рисунок 17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18" t="43420" r="12841" b="42738"/>
          <a:stretch/>
        </p:blipFill>
        <p:spPr>
          <a:xfrm>
            <a:off x="4749170" y="4544390"/>
            <a:ext cx="541936" cy="676099"/>
          </a:xfrm>
          <a:prstGeom prst="rect">
            <a:avLst/>
          </a:prstGeom>
        </p:spPr>
      </p:pic>
      <p:pic>
        <p:nvPicPr>
          <p:cNvPr id="177" name="Рисунок 17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" t="12639" r="91143" b="82370"/>
          <a:stretch/>
        </p:blipFill>
        <p:spPr>
          <a:xfrm>
            <a:off x="2127773" y="4756554"/>
            <a:ext cx="421206" cy="276501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27086" y="4641580"/>
            <a:ext cx="408812" cy="418784"/>
          </a:xfrm>
          <a:prstGeom prst="rect">
            <a:avLst/>
          </a:prstGeom>
        </p:spPr>
      </p:pic>
      <p:pic>
        <p:nvPicPr>
          <p:cNvPr id="181" name="Рисунок 18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28" t="43527" r="31700" b="43437"/>
          <a:stretch/>
        </p:blipFill>
        <p:spPr>
          <a:xfrm>
            <a:off x="1315393" y="4535195"/>
            <a:ext cx="502215" cy="637999"/>
          </a:xfrm>
          <a:prstGeom prst="rect">
            <a:avLst/>
          </a:prstGeom>
        </p:spPr>
      </p:pic>
      <p:pic>
        <p:nvPicPr>
          <p:cNvPr id="182" name="Рисунок 18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23" t="43517" r="12936" b="42641"/>
          <a:stretch/>
        </p:blipFill>
        <p:spPr>
          <a:xfrm>
            <a:off x="1780707" y="4529806"/>
            <a:ext cx="541936" cy="676099"/>
          </a:xfrm>
          <a:prstGeom prst="rect">
            <a:avLst/>
          </a:prstGeom>
        </p:spPr>
      </p:pic>
      <p:pic>
        <p:nvPicPr>
          <p:cNvPr id="183" name="Рисунок 18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941012" y="5534994"/>
            <a:ext cx="312609" cy="281666"/>
          </a:xfrm>
          <a:prstGeom prst="rect">
            <a:avLst/>
          </a:prstGeom>
        </p:spPr>
      </p:pic>
      <p:pic>
        <p:nvPicPr>
          <p:cNvPr id="184" name="Рисунок 18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3" t="42486" r="68556" b="43672"/>
          <a:stretch/>
        </p:blipFill>
        <p:spPr>
          <a:xfrm>
            <a:off x="4207234" y="5336156"/>
            <a:ext cx="541936" cy="676099"/>
          </a:xfrm>
          <a:prstGeom prst="rect">
            <a:avLst/>
          </a:prstGeom>
        </p:spPr>
      </p:pic>
      <p:pic>
        <p:nvPicPr>
          <p:cNvPr id="186" name="Рисунок 18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18" t="43420" r="12841" b="42738"/>
          <a:stretch/>
        </p:blipFill>
        <p:spPr>
          <a:xfrm>
            <a:off x="4763812" y="5367507"/>
            <a:ext cx="541936" cy="676099"/>
          </a:xfrm>
          <a:prstGeom prst="rect">
            <a:avLst/>
          </a:prstGeom>
        </p:spPr>
      </p:pic>
      <p:pic>
        <p:nvPicPr>
          <p:cNvPr id="187" name="Рисунок 18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3" t="42486" r="68556" b="43672"/>
          <a:stretch/>
        </p:blipFill>
        <p:spPr>
          <a:xfrm>
            <a:off x="2920197" y="5334409"/>
            <a:ext cx="541936" cy="676099"/>
          </a:xfrm>
          <a:prstGeom prst="rect">
            <a:avLst/>
          </a:prstGeom>
        </p:spPr>
      </p:pic>
      <p:pic>
        <p:nvPicPr>
          <p:cNvPr id="188" name="Рисунок 18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18" t="43420" r="12841" b="42738"/>
          <a:stretch/>
        </p:blipFill>
        <p:spPr>
          <a:xfrm>
            <a:off x="3476775" y="5365760"/>
            <a:ext cx="541936" cy="676099"/>
          </a:xfrm>
          <a:prstGeom prst="rect">
            <a:avLst/>
          </a:prstGeom>
        </p:spPr>
      </p:pic>
      <p:pic>
        <p:nvPicPr>
          <p:cNvPr id="193" name="Рисунок 19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467867" y="1302697"/>
            <a:ext cx="312609" cy="281666"/>
          </a:xfrm>
          <a:prstGeom prst="rect">
            <a:avLst/>
          </a:prstGeom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376989" y="1019320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202" name="Рисунок 20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22" t="44129" r="4906" b="42835"/>
          <a:stretch/>
        </p:blipFill>
        <p:spPr>
          <a:xfrm>
            <a:off x="8118710" y="1171559"/>
            <a:ext cx="502215" cy="637999"/>
          </a:xfrm>
          <a:prstGeom prst="rect">
            <a:avLst/>
          </a:prstGeom>
        </p:spPr>
      </p:pic>
      <p:pic>
        <p:nvPicPr>
          <p:cNvPr id="203" name="Рисунок 20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94" t="42486" r="50165" b="43672"/>
          <a:stretch/>
        </p:blipFill>
        <p:spPr>
          <a:xfrm>
            <a:off x="9734089" y="1103859"/>
            <a:ext cx="541936" cy="676099"/>
          </a:xfrm>
          <a:prstGeom prst="rect">
            <a:avLst/>
          </a:prstGeom>
        </p:spPr>
      </p:pic>
      <p:pic>
        <p:nvPicPr>
          <p:cNvPr id="204" name="Рисунок 20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2" t="43738" r="76597" b="42420"/>
          <a:stretch/>
        </p:blipFill>
        <p:spPr>
          <a:xfrm>
            <a:off x="7301589" y="1159742"/>
            <a:ext cx="541936" cy="676099"/>
          </a:xfrm>
          <a:prstGeom prst="rect">
            <a:avLst/>
          </a:prstGeom>
        </p:spPr>
      </p:pic>
      <p:pic>
        <p:nvPicPr>
          <p:cNvPr id="205" name="Рисунок 20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17" t="43684" r="3942" b="42474"/>
          <a:stretch/>
        </p:blipFill>
        <p:spPr>
          <a:xfrm>
            <a:off x="10301184" y="1160362"/>
            <a:ext cx="541936" cy="676099"/>
          </a:xfrm>
          <a:prstGeom prst="rect">
            <a:avLst/>
          </a:prstGeom>
        </p:spPr>
      </p:pic>
      <p:pic>
        <p:nvPicPr>
          <p:cNvPr id="206" name="Рисунок 205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" t="12639" r="91143" b="82370"/>
          <a:stretch/>
        </p:blipFill>
        <p:spPr>
          <a:xfrm>
            <a:off x="6845425" y="1364674"/>
            <a:ext cx="421206" cy="276501"/>
          </a:xfrm>
          <a:prstGeom prst="rect">
            <a:avLst/>
          </a:prstGeom>
        </p:spPr>
      </p:pic>
      <p:pic>
        <p:nvPicPr>
          <p:cNvPr id="244" name="Рисунок 24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7" t="43606" r="67402" b="42552"/>
          <a:stretch/>
        </p:blipFill>
        <p:spPr>
          <a:xfrm>
            <a:off x="7718110" y="1159741"/>
            <a:ext cx="541936" cy="676099"/>
          </a:xfrm>
          <a:prstGeom prst="rect">
            <a:avLst/>
          </a:prstGeom>
        </p:spPr>
      </p:pic>
      <p:pic>
        <p:nvPicPr>
          <p:cNvPr id="245" name="Рисунок 24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72" t="43474" r="57687" b="42684"/>
          <a:stretch/>
        </p:blipFill>
        <p:spPr>
          <a:xfrm>
            <a:off x="8998350" y="1150419"/>
            <a:ext cx="541936" cy="676099"/>
          </a:xfrm>
          <a:prstGeom prst="rect">
            <a:avLst/>
          </a:prstGeom>
        </p:spPr>
      </p:pic>
      <p:sp>
        <p:nvSpPr>
          <p:cNvPr id="246" name="TextBox 24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184856" y="1056756"/>
            <a:ext cx="2619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(             )</a:t>
            </a:r>
          </a:p>
        </p:txBody>
      </p:sp>
      <p:grpSp>
        <p:nvGrpSpPr>
          <p:cNvPr id="247" name="Группа 246"/>
          <p:cNvGrpSpPr/>
          <p:nvPr/>
        </p:nvGrpSpPr>
        <p:grpSpPr>
          <a:xfrm>
            <a:off x="8612721" y="1184750"/>
            <a:ext cx="408812" cy="542922"/>
            <a:chOff x="2361639" y="2985697"/>
            <a:chExt cx="408812" cy="542922"/>
          </a:xfrm>
        </p:grpSpPr>
        <p:pic>
          <p:nvPicPr>
            <p:cNvPr id="248" name="Рисунок 24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249" name="Рисунок 24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250" name="Рисунок 24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8628285" y="2154642"/>
            <a:ext cx="312609" cy="281666"/>
          </a:xfrm>
          <a:prstGeom prst="rect">
            <a:avLst/>
          </a:prstGeom>
        </p:spPr>
      </p:pic>
      <p:sp>
        <p:nvSpPr>
          <p:cNvPr id="251" name="TextBox 2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367316" y="1860477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252" name="Рисунок 25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22" t="44129" r="4906" b="42835"/>
          <a:stretch/>
        </p:blipFill>
        <p:spPr>
          <a:xfrm>
            <a:off x="8133787" y="2029676"/>
            <a:ext cx="502215" cy="637999"/>
          </a:xfrm>
          <a:prstGeom prst="rect">
            <a:avLst/>
          </a:prstGeom>
        </p:spPr>
      </p:pic>
      <p:pic>
        <p:nvPicPr>
          <p:cNvPr id="253" name="Рисунок 25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94" t="42486" r="50165" b="43672"/>
          <a:stretch/>
        </p:blipFill>
        <p:spPr>
          <a:xfrm>
            <a:off x="8899995" y="1944491"/>
            <a:ext cx="541936" cy="676099"/>
          </a:xfrm>
          <a:prstGeom prst="rect">
            <a:avLst/>
          </a:prstGeom>
        </p:spPr>
      </p:pic>
      <p:pic>
        <p:nvPicPr>
          <p:cNvPr id="254" name="Рисунок 25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2" t="43738" r="76597" b="42420"/>
          <a:stretch/>
        </p:blipFill>
        <p:spPr>
          <a:xfrm>
            <a:off x="7291916" y="2000899"/>
            <a:ext cx="541936" cy="676099"/>
          </a:xfrm>
          <a:prstGeom prst="rect">
            <a:avLst/>
          </a:prstGeom>
        </p:spPr>
      </p:pic>
      <p:pic>
        <p:nvPicPr>
          <p:cNvPr id="255" name="Рисунок 25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17" t="43684" r="3942" b="42474"/>
          <a:stretch/>
        </p:blipFill>
        <p:spPr>
          <a:xfrm>
            <a:off x="9467090" y="2000994"/>
            <a:ext cx="541936" cy="676099"/>
          </a:xfrm>
          <a:prstGeom prst="rect">
            <a:avLst/>
          </a:prstGeom>
        </p:spPr>
      </p:pic>
      <p:pic>
        <p:nvPicPr>
          <p:cNvPr id="256" name="Рисунок 255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" t="12639" r="91143" b="82370"/>
          <a:stretch/>
        </p:blipFill>
        <p:spPr>
          <a:xfrm>
            <a:off x="6835752" y="2205831"/>
            <a:ext cx="421206" cy="276501"/>
          </a:xfrm>
          <a:prstGeom prst="rect">
            <a:avLst/>
          </a:prstGeom>
        </p:spPr>
      </p:pic>
      <p:pic>
        <p:nvPicPr>
          <p:cNvPr id="257" name="Рисунок 25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7" t="43606" r="67402" b="42552"/>
          <a:stretch/>
        </p:blipFill>
        <p:spPr>
          <a:xfrm>
            <a:off x="7708437" y="2000898"/>
            <a:ext cx="541936" cy="676099"/>
          </a:xfrm>
          <a:prstGeom prst="rect">
            <a:avLst/>
          </a:prstGeom>
        </p:spPr>
      </p:pic>
      <p:pic>
        <p:nvPicPr>
          <p:cNvPr id="258" name="Рисунок 25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72" t="43474" r="57687" b="42684"/>
          <a:stretch/>
        </p:blipFill>
        <p:spPr>
          <a:xfrm>
            <a:off x="10294420" y="1991576"/>
            <a:ext cx="541936" cy="676099"/>
          </a:xfrm>
          <a:prstGeom prst="rect">
            <a:avLst/>
          </a:prstGeom>
        </p:spPr>
      </p:pic>
      <p:pic>
        <p:nvPicPr>
          <p:cNvPr id="263" name="Рисунок 26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54213" y="2086083"/>
            <a:ext cx="408812" cy="418784"/>
          </a:xfrm>
          <a:prstGeom prst="rect">
            <a:avLst/>
          </a:prstGeom>
        </p:spPr>
      </p:pic>
      <p:pic>
        <p:nvPicPr>
          <p:cNvPr id="274" name="Рисунок 27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8633507" y="3006566"/>
            <a:ext cx="312609" cy="281666"/>
          </a:xfrm>
          <a:prstGeom prst="rect">
            <a:avLst/>
          </a:prstGeom>
        </p:spPr>
      </p:pic>
      <p:sp>
        <p:nvSpPr>
          <p:cNvPr id="275" name="TextBox 27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372538" y="2712401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276" name="Рисунок 2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22" t="44129" r="4906" b="42835"/>
          <a:stretch/>
        </p:blipFill>
        <p:spPr>
          <a:xfrm>
            <a:off x="8139009" y="2881600"/>
            <a:ext cx="502215" cy="637999"/>
          </a:xfrm>
          <a:prstGeom prst="rect">
            <a:avLst/>
          </a:prstGeom>
        </p:spPr>
      </p:pic>
      <p:pic>
        <p:nvPicPr>
          <p:cNvPr id="277" name="Рисунок 27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58" t="42486" r="5601" b="43672"/>
          <a:stretch/>
        </p:blipFill>
        <p:spPr>
          <a:xfrm>
            <a:off x="9305067" y="2796414"/>
            <a:ext cx="541936" cy="676099"/>
          </a:xfrm>
          <a:prstGeom prst="rect">
            <a:avLst/>
          </a:prstGeom>
        </p:spPr>
      </p:pic>
      <p:pic>
        <p:nvPicPr>
          <p:cNvPr id="278" name="Рисунок 27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2" t="43738" r="76597" b="42420"/>
          <a:stretch/>
        </p:blipFill>
        <p:spPr>
          <a:xfrm>
            <a:off x="7297138" y="2852823"/>
            <a:ext cx="541936" cy="676099"/>
          </a:xfrm>
          <a:prstGeom prst="rect">
            <a:avLst/>
          </a:prstGeom>
        </p:spPr>
      </p:pic>
      <p:pic>
        <p:nvPicPr>
          <p:cNvPr id="279" name="Рисунок 27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17" t="43684" r="3942" b="42474"/>
          <a:stretch/>
        </p:blipFill>
        <p:spPr>
          <a:xfrm>
            <a:off x="9872162" y="2852917"/>
            <a:ext cx="541936" cy="676099"/>
          </a:xfrm>
          <a:prstGeom prst="rect">
            <a:avLst/>
          </a:prstGeom>
        </p:spPr>
      </p:pic>
      <p:pic>
        <p:nvPicPr>
          <p:cNvPr id="280" name="Рисунок 27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" t="12639" r="91143" b="82370"/>
          <a:stretch/>
        </p:blipFill>
        <p:spPr>
          <a:xfrm>
            <a:off x="6840974" y="3057755"/>
            <a:ext cx="421206" cy="276501"/>
          </a:xfrm>
          <a:prstGeom prst="rect">
            <a:avLst/>
          </a:prstGeom>
        </p:spPr>
      </p:pic>
      <p:pic>
        <p:nvPicPr>
          <p:cNvPr id="281" name="Рисунок 28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7" t="43606" r="67402" b="42552"/>
          <a:stretch/>
        </p:blipFill>
        <p:spPr>
          <a:xfrm>
            <a:off x="7713659" y="2852822"/>
            <a:ext cx="541936" cy="676099"/>
          </a:xfrm>
          <a:prstGeom prst="rect">
            <a:avLst/>
          </a:prstGeom>
        </p:spPr>
      </p:pic>
      <p:pic>
        <p:nvPicPr>
          <p:cNvPr id="282" name="Рисунок 28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4" t="43260" r="76345" b="42898"/>
          <a:stretch/>
        </p:blipFill>
        <p:spPr>
          <a:xfrm>
            <a:off x="9014312" y="2829448"/>
            <a:ext cx="541936" cy="676099"/>
          </a:xfrm>
          <a:prstGeom prst="rect">
            <a:avLst/>
          </a:prstGeom>
        </p:spPr>
      </p:pic>
      <p:pic>
        <p:nvPicPr>
          <p:cNvPr id="284" name="Рисунок 28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6904385" y="3872021"/>
            <a:ext cx="312609" cy="281666"/>
          </a:xfrm>
          <a:prstGeom prst="rect">
            <a:avLst/>
          </a:prstGeom>
        </p:spPr>
      </p:pic>
      <p:sp>
        <p:nvSpPr>
          <p:cNvPr id="285" name="TextBox 28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367316" y="3564323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286" name="Рисунок 28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22" t="44129" r="4906" b="42835"/>
          <a:stretch/>
        </p:blipFill>
        <p:spPr>
          <a:xfrm>
            <a:off x="8133787" y="3733522"/>
            <a:ext cx="502215" cy="637999"/>
          </a:xfrm>
          <a:prstGeom prst="rect">
            <a:avLst/>
          </a:prstGeom>
        </p:spPr>
      </p:pic>
      <p:pic>
        <p:nvPicPr>
          <p:cNvPr id="287" name="Рисунок 28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58" t="42486" r="5601" b="43672"/>
          <a:stretch/>
        </p:blipFill>
        <p:spPr>
          <a:xfrm>
            <a:off x="9299845" y="3648336"/>
            <a:ext cx="541936" cy="676099"/>
          </a:xfrm>
          <a:prstGeom prst="rect">
            <a:avLst/>
          </a:prstGeom>
        </p:spPr>
      </p:pic>
      <p:pic>
        <p:nvPicPr>
          <p:cNvPr id="288" name="Рисунок 28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2" t="43738" r="76597" b="42420"/>
          <a:stretch/>
        </p:blipFill>
        <p:spPr>
          <a:xfrm>
            <a:off x="7291916" y="3704745"/>
            <a:ext cx="541936" cy="676099"/>
          </a:xfrm>
          <a:prstGeom prst="rect">
            <a:avLst/>
          </a:prstGeom>
        </p:spPr>
      </p:pic>
      <p:pic>
        <p:nvPicPr>
          <p:cNvPr id="289" name="Рисунок 28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17" t="43684" r="3942" b="42474"/>
          <a:stretch/>
        </p:blipFill>
        <p:spPr>
          <a:xfrm>
            <a:off x="9866940" y="3704839"/>
            <a:ext cx="541936" cy="676099"/>
          </a:xfrm>
          <a:prstGeom prst="rect">
            <a:avLst/>
          </a:prstGeom>
        </p:spPr>
      </p:pic>
      <p:pic>
        <p:nvPicPr>
          <p:cNvPr id="290" name="Рисунок 28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1" t="11639" r="84379" b="83370"/>
          <a:stretch/>
        </p:blipFill>
        <p:spPr>
          <a:xfrm>
            <a:off x="8583356" y="3860593"/>
            <a:ext cx="421206" cy="276501"/>
          </a:xfrm>
          <a:prstGeom prst="rect">
            <a:avLst/>
          </a:prstGeom>
        </p:spPr>
      </p:pic>
      <p:pic>
        <p:nvPicPr>
          <p:cNvPr id="291" name="Рисунок 29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7" t="43606" r="67402" b="42552"/>
          <a:stretch/>
        </p:blipFill>
        <p:spPr>
          <a:xfrm>
            <a:off x="7708437" y="3704744"/>
            <a:ext cx="541936" cy="676099"/>
          </a:xfrm>
          <a:prstGeom prst="rect">
            <a:avLst/>
          </a:prstGeom>
        </p:spPr>
      </p:pic>
      <p:pic>
        <p:nvPicPr>
          <p:cNvPr id="292" name="Рисунок 29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4" t="43260" r="76345" b="42898"/>
          <a:stretch/>
        </p:blipFill>
        <p:spPr>
          <a:xfrm>
            <a:off x="9009090" y="3681370"/>
            <a:ext cx="541936" cy="676099"/>
          </a:xfrm>
          <a:prstGeom prst="rect">
            <a:avLst/>
          </a:prstGeom>
        </p:spPr>
      </p:pic>
      <p:pic>
        <p:nvPicPr>
          <p:cNvPr id="293" name="Рисунок 29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6914058" y="4718777"/>
            <a:ext cx="312609" cy="281666"/>
          </a:xfrm>
          <a:prstGeom prst="rect">
            <a:avLst/>
          </a:prstGeom>
        </p:spPr>
      </p:pic>
      <p:sp>
        <p:nvSpPr>
          <p:cNvPr id="294" name="TextBox 29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376989" y="4411079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295" name="Рисунок 29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22" t="44129" r="4906" b="42835"/>
          <a:stretch/>
        </p:blipFill>
        <p:spPr>
          <a:xfrm>
            <a:off x="8143460" y="4580278"/>
            <a:ext cx="502215" cy="637999"/>
          </a:xfrm>
          <a:prstGeom prst="rect">
            <a:avLst/>
          </a:prstGeom>
        </p:spPr>
      </p:pic>
      <p:pic>
        <p:nvPicPr>
          <p:cNvPr id="296" name="Рисунок 29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52" t="43808" r="57807" b="42350"/>
          <a:stretch/>
        </p:blipFill>
        <p:spPr>
          <a:xfrm>
            <a:off x="7301589" y="4551501"/>
            <a:ext cx="541936" cy="676099"/>
          </a:xfrm>
          <a:prstGeom prst="rect">
            <a:avLst/>
          </a:prstGeom>
        </p:spPr>
      </p:pic>
      <p:pic>
        <p:nvPicPr>
          <p:cNvPr id="297" name="Рисунок 29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7" t="43606" r="67402" b="42552"/>
          <a:stretch/>
        </p:blipFill>
        <p:spPr>
          <a:xfrm>
            <a:off x="7718110" y="4551500"/>
            <a:ext cx="541936" cy="676099"/>
          </a:xfrm>
          <a:prstGeom prst="rect">
            <a:avLst/>
          </a:prstGeom>
        </p:spPr>
      </p:pic>
      <p:pic>
        <p:nvPicPr>
          <p:cNvPr id="298" name="Рисунок 29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0336457" y="5537493"/>
            <a:ext cx="312609" cy="281666"/>
          </a:xfrm>
          <a:prstGeom prst="rect">
            <a:avLst/>
          </a:prstGeom>
        </p:spPr>
      </p:pic>
      <p:pic>
        <p:nvPicPr>
          <p:cNvPr id="300" name="Рисунок 29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22" t="44129" r="4906" b="42835"/>
          <a:stretch/>
        </p:blipFill>
        <p:spPr>
          <a:xfrm>
            <a:off x="8987300" y="5406355"/>
            <a:ext cx="502215" cy="637999"/>
          </a:xfrm>
          <a:prstGeom prst="rect">
            <a:avLst/>
          </a:prstGeom>
        </p:spPr>
      </p:pic>
      <p:pic>
        <p:nvPicPr>
          <p:cNvPr id="301" name="Рисунок 30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94" t="42486" r="50165" b="43672"/>
          <a:stretch/>
        </p:blipFill>
        <p:spPr>
          <a:xfrm>
            <a:off x="10602679" y="5338655"/>
            <a:ext cx="541936" cy="676099"/>
          </a:xfrm>
          <a:prstGeom prst="rect">
            <a:avLst/>
          </a:prstGeom>
        </p:spPr>
      </p:pic>
      <p:pic>
        <p:nvPicPr>
          <p:cNvPr id="302" name="Рисунок 30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2" t="43738" r="76597" b="42420"/>
          <a:stretch/>
        </p:blipFill>
        <p:spPr>
          <a:xfrm>
            <a:off x="8170179" y="5394538"/>
            <a:ext cx="541936" cy="676099"/>
          </a:xfrm>
          <a:prstGeom prst="rect">
            <a:avLst/>
          </a:prstGeom>
        </p:spPr>
      </p:pic>
      <p:pic>
        <p:nvPicPr>
          <p:cNvPr id="303" name="Рисунок 30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17" t="43684" r="3942" b="42474"/>
          <a:stretch/>
        </p:blipFill>
        <p:spPr>
          <a:xfrm>
            <a:off x="11169774" y="5395158"/>
            <a:ext cx="541936" cy="676099"/>
          </a:xfrm>
          <a:prstGeom prst="rect">
            <a:avLst/>
          </a:prstGeom>
        </p:spPr>
      </p:pic>
      <p:pic>
        <p:nvPicPr>
          <p:cNvPr id="304" name="Рисунок 30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" t="12639" r="91143" b="82370"/>
          <a:stretch/>
        </p:blipFill>
        <p:spPr>
          <a:xfrm>
            <a:off x="7714015" y="5599470"/>
            <a:ext cx="421206" cy="276501"/>
          </a:xfrm>
          <a:prstGeom prst="rect">
            <a:avLst/>
          </a:prstGeom>
        </p:spPr>
      </p:pic>
      <p:pic>
        <p:nvPicPr>
          <p:cNvPr id="305" name="Рисунок 30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7" t="43606" r="67402" b="42552"/>
          <a:stretch/>
        </p:blipFill>
        <p:spPr>
          <a:xfrm>
            <a:off x="8586700" y="5394537"/>
            <a:ext cx="541936" cy="676099"/>
          </a:xfrm>
          <a:prstGeom prst="rect">
            <a:avLst/>
          </a:prstGeom>
        </p:spPr>
      </p:pic>
      <p:pic>
        <p:nvPicPr>
          <p:cNvPr id="306" name="Рисунок 30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72" t="43474" r="57687" b="42684"/>
          <a:stretch/>
        </p:blipFill>
        <p:spPr>
          <a:xfrm>
            <a:off x="9866940" y="5385215"/>
            <a:ext cx="541936" cy="676099"/>
          </a:xfrm>
          <a:prstGeom prst="rect">
            <a:avLst/>
          </a:prstGeom>
        </p:spPr>
      </p:pic>
      <p:sp>
        <p:nvSpPr>
          <p:cNvPr id="307" name="TextBox 30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068315" y="5263001"/>
            <a:ext cx="362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(                    )</a:t>
            </a:r>
          </a:p>
        </p:txBody>
      </p:sp>
      <p:grpSp>
        <p:nvGrpSpPr>
          <p:cNvPr id="308" name="Группа 307"/>
          <p:cNvGrpSpPr/>
          <p:nvPr/>
        </p:nvGrpSpPr>
        <p:grpSpPr>
          <a:xfrm>
            <a:off x="9481311" y="5419546"/>
            <a:ext cx="408812" cy="542922"/>
            <a:chOff x="2361639" y="2985697"/>
            <a:chExt cx="408812" cy="542922"/>
          </a:xfrm>
        </p:grpSpPr>
        <p:pic>
          <p:nvPicPr>
            <p:cNvPr id="309" name="Рисунок 30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10" name="Рисунок 30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11" name="Рисунок 31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22" t="44129" r="4906" b="42835"/>
          <a:stretch/>
        </p:blipFill>
        <p:spPr>
          <a:xfrm>
            <a:off x="7294770" y="5423314"/>
            <a:ext cx="502215" cy="637999"/>
          </a:xfrm>
          <a:prstGeom prst="rect">
            <a:avLst/>
          </a:prstGeom>
        </p:spPr>
      </p:pic>
      <p:pic>
        <p:nvPicPr>
          <p:cNvPr id="312" name="Рисунок 31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52" t="43808" r="57807" b="42350"/>
          <a:stretch/>
        </p:blipFill>
        <p:spPr>
          <a:xfrm>
            <a:off x="6452899" y="5394537"/>
            <a:ext cx="541936" cy="676099"/>
          </a:xfrm>
          <a:prstGeom prst="rect">
            <a:avLst/>
          </a:prstGeom>
        </p:spPr>
      </p:pic>
      <p:pic>
        <p:nvPicPr>
          <p:cNvPr id="313" name="Рисунок 31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7" t="43606" r="67402" b="42552"/>
          <a:stretch/>
        </p:blipFill>
        <p:spPr>
          <a:xfrm>
            <a:off x="6869420" y="5394536"/>
            <a:ext cx="541936" cy="676099"/>
          </a:xfrm>
          <a:prstGeom prst="rect">
            <a:avLst/>
          </a:prstGeom>
        </p:spPr>
      </p:pic>
      <p:pic>
        <p:nvPicPr>
          <p:cNvPr id="314" name="Рисунок 31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0336457" y="6374092"/>
            <a:ext cx="312609" cy="281666"/>
          </a:xfrm>
          <a:prstGeom prst="rect">
            <a:avLst/>
          </a:prstGeom>
        </p:spPr>
      </p:pic>
      <p:pic>
        <p:nvPicPr>
          <p:cNvPr id="315" name="Рисунок 31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94" t="42486" r="50165" b="43672"/>
          <a:stretch/>
        </p:blipFill>
        <p:spPr>
          <a:xfrm>
            <a:off x="10602679" y="6175254"/>
            <a:ext cx="541936" cy="676099"/>
          </a:xfrm>
          <a:prstGeom prst="rect">
            <a:avLst/>
          </a:prstGeom>
        </p:spPr>
      </p:pic>
      <p:pic>
        <p:nvPicPr>
          <p:cNvPr id="316" name="Рисунок 31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17" t="43684" r="3942" b="42474"/>
          <a:stretch/>
        </p:blipFill>
        <p:spPr>
          <a:xfrm>
            <a:off x="11169774" y="6231757"/>
            <a:ext cx="541936" cy="676099"/>
          </a:xfrm>
          <a:prstGeom prst="rect">
            <a:avLst/>
          </a:prstGeom>
        </p:spPr>
      </p:pic>
      <p:pic>
        <p:nvPicPr>
          <p:cNvPr id="317" name="Рисунок 31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94" t="42486" r="50165" b="43672"/>
          <a:stretch/>
        </p:blipFill>
        <p:spPr>
          <a:xfrm>
            <a:off x="9317627" y="6180126"/>
            <a:ext cx="541936" cy="676099"/>
          </a:xfrm>
          <a:prstGeom prst="rect">
            <a:avLst/>
          </a:prstGeom>
        </p:spPr>
      </p:pic>
      <p:pic>
        <p:nvPicPr>
          <p:cNvPr id="318" name="Рисунок 31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17" t="43684" r="3942" b="42474"/>
          <a:stretch/>
        </p:blipFill>
        <p:spPr>
          <a:xfrm>
            <a:off x="9884722" y="6236629"/>
            <a:ext cx="541936" cy="67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8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148" grpId="0"/>
      <p:bldP spid="157" grpId="0"/>
      <p:bldP spid="165" grpId="0"/>
      <p:bldP spid="197" grpId="0"/>
      <p:bldP spid="246" grpId="0"/>
      <p:bldP spid="251" grpId="0"/>
      <p:bldP spid="275" grpId="0"/>
      <p:bldP spid="285" grpId="0"/>
      <p:bldP spid="294" grpId="0"/>
      <p:bldP spid="30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7747" r="58469" b="54848"/>
          <a:stretch/>
        </p:blipFill>
        <p:spPr>
          <a:xfrm>
            <a:off x="864531" y="1057185"/>
            <a:ext cx="11210257" cy="5741179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рівняння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531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502801" y="1294965"/>
            <a:ext cx="312609" cy="281666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807558" y="1019320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90" t="43997" r="23038" b="42967"/>
          <a:stretch/>
        </p:blipFill>
        <p:spPr>
          <a:xfrm>
            <a:off x="1737848" y="1171679"/>
            <a:ext cx="502215" cy="637999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6" t="42373" r="86553" b="43785"/>
          <a:stretch/>
        </p:blipFill>
        <p:spPr>
          <a:xfrm>
            <a:off x="2492127" y="1100327"/>
            <a:ext cx="541936" cy="676099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3" t="43738" r="67296" b="42420"/>
          <a:stretch/>
        </p:blipFill>
        <p:spPr>
          <a:xfrm>
            <a:off x="3023449" y="1162775"/>
            <a:ext cx="541936" cy="676099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7" t="43646" r="67142" b="42512"/>
          <a:stretch/>
        </p:blipFill>
        <p:spPr>
          <a:xfrm>
            <a:off x="4761167" y="1171678"/>
            <a:ext cx="541936" cy="676099"/>
          </a:xfrm>
          <a:prstGeom prst="rect">
            <a:avLst/>
          </a:prstGeom>
        </p:spPr>
      </p:pic>
      <p:grpSp>
        <p:nvGrpSpPr>
          <p:cNvPr id="136" name="Группа 135"/>
          <p:cNvGrpSpPr/>
          <p:nvPr/>
        </p:nvGrpSpPr>
        <p:grpSpPr>
          <a:xfrm>
            <a:off x="2191813" y="1209524"/>
            <a:ext cx="408812" cy="542922"/>
            <a:chOff x="2361639" y="2985697"/>
            <a:chExt cx="408812" cy="542922"/>
          </a:xfrm>
        </p:grpSpPr>
        <p:pic>
          <p:nvPicPr>
            <p:cNvPr id="137" name="Рисунок 13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38" name="Рисунок 13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39" name="Рисунок 13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64" t="43884" r="31764" b="43080"/>
          <a:stretch/>
        </p:blipFill>
        <p:spPr>
          <a:xfrm>
            <a:off x="1290495" y="1171678"/>
            <a:ext cx="502215" cy="637999"/>
          </a:xfrm>
          <a:prstGeom prst="rect">
            <a:avLst/>
          </a:prstGeom>
        </p:spPr>
      </p:pic>
      <p:grpSp>
        <p:nvGrpSpPr>
          <p:cNvPr id="140" name="Группа 139"/>
          <p:cNvGrpSpPr/>
          <p:nvPr/>
        </p:nvGrpSpPr>
        <p:grpSpPr>
          <a:xfrm>
            <a:off x="4321915" y="1219215"/>
            <a:ext cx="408812" cy="542922"/>
            <a:chOff x="2361639" y="2985697"/>
            <a:chExt cx="408812" cy="542922"/>
          </a:xfrm>
        </p:grpSpPr>
        <p:pic>
          <p:nvPicPr>
            <p:cNvPr id="141" name="Рисунок 140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42" name="Рисунок 14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801205" y="2131733"/>
            <a:ext cx="312609" cy="281666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105962" y="1856088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45" name="Рисунок 14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26" t="43589" r="39633" b="42569"/>
          <a:stretch/>
        </p:blipFill>
        <p:spPr>
          <a:xfrm>
            <a:off x="1321853" y="1999543"/>
            <a:ext cx="541936" cy="676099"/>
          </a:xfrm>
          <a:prstGeom prst="rect">
            <a:avLst/>
          </a:prstGeom>
        </p:spPr>
      </p:pic>
      <p:pic>
        <p:nvPicPr>
          <p:cNvPr id="146" name="Рисунок 14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7" t="43646" r="67142" b="42512"/>
          <a:stretch/>
        </p:blipFill>
        <p:spPr>
          <a:xfrm>
            <a:off x="3059571" y="2008446"/>
            <a:ext cx="541936" cy="676099"/>
          </a:xfrm>
          <a:prstGeom prst="rect">
            <a:avLst/>
          </a:prstGeom>
        </p:spPr>
      </p:pic>
      <p:grpSp>
        <p:nvGrpSpPr>
          <p:cNvPr id="150" name="Группа 149"/>
          <p:cNvGrpSpPr/>
          <p:nvPr/>
        </p:nvGrpSpPr>
        <p:grpSpPr>
          <a:xfrm>
            <a:off x="2620319" y="2055983"/>
            <a:ext cx="408812" cy="542922"/>
            <a:chOff x="2361639" y="2985697"/>
            <a:chExt cx="408812" cy="542922"/>
          </a:xfrm>
        </p:grpSpPr>
        <p:pic>
          <p:nvPicPr>
            <p:cNvPr id="155" name="Рисунок 15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61" name="Рисунок 160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67" name="Рисунок 16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799285" y="3012367"/>
            <a:ext cx="312609" cy="281666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56478" y="2700122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69" name="Рисунок 16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26" t="43589" r="39633" b="42569"/>
          <a:stretch/>
        </p:blipFill>
        <p:spPr>
          <a:xfrm>
            <a:off x="2178111" y="2859080"/>
            <a:ext cx="541936" cy="676099"/>
          </a:xfrm>
          <a:prstGeom prst="rect">
            <a:avLst/>
          </a:prstGeom>
        </p:spPr>
      </p:pic>
      <p:pic>
        <p:nvPicPr>
          <p:cNvPr id="174" name="Рисунок 17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7" t="43646" r="67142" b="42512"/>
          <a:stretch/>
        </p:blipFill>
        <p:spPr>
          <a:xfrm>
            <a:off x="3051535" y="2859080"/>
            <a:ext cx="541936" cy="676099"/>
          </a:xfrm>
          <a:prstGeom prst="rect">
            <a:avLst/>
          </a:prstGeom>
        </p:spPr>
      </p:pic>
      <p:pic>
        <p:nvPicPr>
          <p:cNvPr id="189" name="Рисунок 188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2552" y="2963472"/>
            <a:ext cx="408812" cy="418784"/>
          </a:xfrm>
          <a:prstGeom prst="rect">
            <a:avLst/>
          </a:prstGeom>
        </p:spPr>
      </p:pic>
      <p:pic>
        <p:nvPicPr>
          <p:cNvPr id="190" name="Рисунок 18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799285" y="3849722"/>
            <a:ext cx="312609" cy="281666"/>
          </a:xfrm>
          <a:prstGeom prst="rect">
            <a:avLst/>
          </a:prstGeom>
        </p:spPr>
      </p:pic>
      <p:sp>
        <p:nvSpPr>
          <p:cNvPr id="191" name="TextBox 19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56478" y="3537477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92" name="Рисунок 19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30" t="43702" r="22529" b="42456"/>
          <a:stretch/>
        </p:blipFill>
        <p:spPr>
          <a:xfrm>
            <a:off x="2582552" y="3696435"/>
            <a:ext cx="541936" cy="676099"/>
          </a:xfrm>
          <a:prstGeom prst="rect">
            <a:avLst/>
          </a:prstGeom>
        </p:spPr>
      </p:pic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0" t="43532" r="85139" b="42626"/>
          <a:stretch/>
        </p:blipFill>
        <p:spPr>
          <a:xfrm>
            <a:off x="2178111" y="3696435"/>
            <a:ext cx="541936" cy="676099"/>
          </a:xfrm>
          <a:prstGeom prst="rect">
            <a:avLst/>
          </a:prstGeom>
        </p:spPr>
      </p:pic>
      <p:pic>
        <p:nvPicPr>
          <p:cNvPr id="196" name="Рисунок 19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502801" y="4685437"/>
            <a:ext cx="312609" cy="281666"/>
          </a:xfrm>
          <a:prstGeom prst="rect">
            <a:avLst/>
          </a:prstGeom>
        </p:spPr>
      </p:pic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90" t="43997" r="23038" b="42967"/>
          <a:stretch/>
        </p:blipFill>
        <p:spPr>
          <a:xfrm>
            <a:off x="1737848" y="4562151"/>
            <a:ext cx="502215" cy="637999"/>
          </a:xfrm>
          <a:prstGeom prst="rect">
            <a:avLst/>
          </a:prstGeom>
        </p:spPr>
      </p:pic>
      <p:pic>
        <p:nvPicPr>
          <p:cNvPr id="200" name="Рисунок 19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6" t="42373" r="86553" b="43785"/>
          <a:stretch/>
        </p:blipFill>
        <p:spPr>
          <a:xfrm>
            <a:off x="2492127" y="4490799"/>
            <a:ext cx="541936" cy="676099"/>
          </a:xfrm>
          <a:prstGeom prst="rect">
            <a:avLst/>
          </a:prstGeom>
        </p:spPr>
      </p:pic>
      <p:pic>
        <p:nvPicPr>
          <p:cNvPr id="201" name="Рисунок 20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3" t="43738" r="67296" b="42420"/>
          <a:stretch/>
        </p:blipFill>
        <p:spPr>
          <a:xfrm>
            <a:off x="3023449" y="4553247"/>
            <a:ext cx="541936" cy="676099"/>
          </a:xfrm>
          <a:prstGeom prst="rect">
            <a:avLst/>
          </a:prstGeom>
        </p:spPr>
      </p:pic>
      <p:pic>
        <p:nvPicPr>
          <p:cNvPr id="207" name="Рисунок 20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7" t="43646" r="67142" b="42512"/>
          <a:stretch/>
        </p:blipFill>
        <p:spPr>
          <a:xfrm>
            <a:off x="5160837" y="4562150"/>
            <a:ext cx="541936" cy="676099"/>
          </a:xfrm>
          <a:prstGeom prst="rect">
            <a:avLst/>
          </a:prstGeom>
        </p:spPr>
      </p:pic>
      <p:grpSp>
        <p:nvGrpSpPr>
          <p:cNvPr id="208" name="Группа 207"/>
          <p:cNvGrpSpPr/>
          <p:nvPr/>
        </p:nvGrpSpPr>
        <p:grpSpPr>
          <a:xfrm>
            <a:off x="2191813" y="4599996"/>
            <a:ext cx="408812" cy="542922"/>
            <a:chOff x="2361639" y="2985697"/>
            <a:chExt cx="408812" cy="542922"/>
          </a:xfrm>
        </p:grpSpPr>
        <p:pic>
          <p:nvPicPr>
            <p:cNvPr id="209" name="Рисунок 20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210" name="Рисунок 20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211" name="Рисунок 21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64" t="43884" r="31764" b="43080"/>
          <a:stretch/>
        </p:blipFill>
        <p:spPr>
          <a:xfrm>
            <a:off x="1290495" y="4562150"/>
            <a:ext cx="502215" cy="637999"/>
          </a:xfrm>
          <a:prstGeom prst="rect">
            <a:avLst/>
          </a:prstGeom>
        </p:spPr>
      </p:pic>
      <p:grpSp>
        <p:nvGrpSpPr>
          <p:cNvPr id="212" name="Группа 211"/>
          <p:cNvGrpSpPr/>
          <p:nvPr/>
        </p:nvGrpSpPr>
        <p:grpSpPr>
          <a:xfrm>
            <a:off x="4721585" y="4609687"/>
            <a:ext cx="408812" cy="542922"/>
            <a:chOff x="2361639" y="2985697"/>
            <a:chExt cx="408812" cy="542922"/>
          </a:xfrm>
        </p:grpSpPr>
        <p:pic>
          <p:nvPicPr>
            <p:cNvPr id="213" name="Рисунок 21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214" name="Рисунок 21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215" name="Рисунок 21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30" t="43702" r="22529" b="42456"/>
          <a:stretch/>
        </p:blipFill>
        <p:spPr>
          <a:xfrm>
            <a:off x="4294148" y="4542982"/>
            <a:ext cx="541936" cy="676099"/>
          </a:xfrm>
          <a:prstGeom prst="rect">
            <a:avLst/>
          </a:prstGeom>
        </p:spPr>
      </p:pic>
      <p:pic>
        <p:nvPicPr>
          <p:cNvPr id="216" name="Рисунок 21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0" t="43532" r="85139" b="42626"/>
          <a:stretch/>
        </p:blipFill>
        <p:spPr>
          <a:xfrm>
            <a:off x="3919295" y="4524050"/>
            <a:ext cx="541936" cy="676099"/>
          </a:xfrm>
          <a:prstGeom prst="rect">
            <a:avLst/>
          </a:prstGeom>
        </p:spPr>
      </p:pic>
      <p:pic>
        <p:nvPicPr>
          <p:cNvPr id="217" name="Рисунок 21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513415" y="5522792"/>
            <a:ext cx="312609" cy="281666"/>
          </a:xfrm>
          <a:prstGeom prst="rect">
            <a:avLst/>
          </a:prstGeom>
        </p:spPr>
      </p:pic>
      <p:pic>
        <p:nvPicPr>
          <p:cNvPr id="218" name="Рисунок 21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26" t="43589" r="39633" b="42569"/>
          <a:stretch/>
        </p:blipFill>
        <p:spPr>
          <a:xfrm>
            <a:off x="3034063" y="5390602"/>
            <a:ext cx="541936" cy="676099"/>
          </a:xfrm>
          <a:prstGeom prst="rect">
            <a:avLst/>
          </a:prstGeom>
        </p:spPr>
      </p:pic>
      <p:pic>
        <p:nvPicPr>
          <p:cNvPr id="219" name="Рисунок 21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26" t="43589" r="39633" b="42569"/>
          <a:stretch/>
        </p:blipFill>
        <p:spPr>
          <a:xfrm>
            <a:off x="3872905" y="5381420"/>
            <a:ext cx="541936" cy="67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144" grpId="0"/>
      <p:bldP spid="168" grpId="0"/>
      <p:bldP spid="19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B2B28E87-523A-485B-B41B-1C18701D17B6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sp>
        <p:nvSpPr>
          <p:cNvPr id="55" name="Скругленный прямоугольник 41">
            <a:extLst>
              <a:ext uri="{FF2B5EF4-FFF2-40B4-BE49-F238E27FC236}">
                <a16:creationId xmlns:a16="http://schemas.microsoft.com/office/drawing/2014/main" id="{BDB5A103-FACE-4EFE-B628-47459D55AAB3}"/>
              </a:ext>
            </a:extLst>
          </p:cNvPr>
          <p:cNvSpPr/>
          <p:nvPr/>
        </p:nvSpPr>
        <p:spPr>
          <a:xfrm>
            <a:off x="1008404" y="1106412"/>
            <a:ext cx="11026282" cy="5467108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 </a:t>
            </a:r>
            <a:r>
              <a:rPr lang="ru-RU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спосіб</a:t>
            </a:r>
            <a:endParaRPr lang="ru-RU" sz="40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 катер – 1 год – 12 км</a:t>
            </a:r>
          </a:p>
          <a:p>
            <a:r>
              <a:rPr lang="ru-RU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     3 год - ? км</a:t>
            </a:r>
          </a:p>
          <a:p>
            <a:r>
              <a:rPr lang="ru-RU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ІІ катер – 1 год – 15 км</a:t>
            </a:r>
          </a:p>
          <a:p>
            <a:r>
              <a:rPr lang="ru-RU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      3 год - ? км</a:t>
            </a:r>
          </a:p>
          <a:p>
            <a:pPr algn="ctr"/>
            <a:r>
              <a:rPr lang="ru-RU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Яка </a:t>
            </a:r>
            <a:r>
              <a:rPr lang="ru-RU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відстань</a:t>
            </a:r>
            <a:r>
              <a:rPr lang="ru-RU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буде </a:t>
            </a:r>
            <a:r>
              <a:rPr lang="ru-RU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між</a:t>
            </a:r>
            <a:r>
              <a:rPr lang="ru-RU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ними через 3 год?</a:t>
            </a:r>
            <a:endParaRPr lang="ru-RU" sz="40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227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oy and girl behind math book">
            <a:extLst>
              <a:ext uri="{FF2B5EF4-FFF2-40B4-BE49-F238E27FC236}">
                <a16:creationId xmlns:a16="http://schemas.microsoft.com/office/drawing/2014/main" id="{BAE3C306-54A6-4F66-B006-3E402D4C0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25" b="24102"/>
          <a:stretch/>
        </p:blipFill>
        <p:spPr bwMode="auto">
          <a:xfrm>
            <a:off x="3962927" y="4598126"/>
            <a:ext cx="3930359" cy="21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1355F926-84C1-4534-9CB2-319E2B5CC316}"/>
              </a:ext>
            </a:extLst>
          </p:cNvPr>
          <p:cNvSpPr/>
          <p:nvPr/>
        </p:nvSpPr>
        <p:spPr>
          <a:xfrm>
            <a:off x="744583" y="1247943"/>
            <a:ext cx="10367048" cy="2553891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Нумо, діти, підведіться!</a:t>
            </a:r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uk-UA" sz="3600" b="1" dirty="0">
                <a:solidFill>
                  <a:schemeClr val="bg1"/>
                </a:solidFill>
              </a:rPr>
              <a:t>Всі приємно посміхніться.</a:t>
            </a:r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uk-UA" sz="3600" b="1" dirty="0">
                <a:solidFill>
                  <a:schemeClr val="bg1"/>
                </a:solidFill>
              </a:rPr>
              <a:t>Продзвенів уже дзвінок,</a:t>
            </a:r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uk-UA" sz="3600" b="1" dirty="0">
                <a:solidFill>
                  <a:schemeClr val="bg1"/>
                </a:solidFill>
              </a:rPr>
              <a:t>Починаємо урок!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12.04.2022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33286" y="1741753"/>
            <a:ext cx="1121208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b="1" dirty="0">
                <a:solidFill>
                  <a:srgbClr val="0070C0"/>
                </a:solidFill>
              </a:rPr>
              <a:t>ІІ </a:t>
            </a:r>
            <a:r>
              <a:rPr lang="ru-RU" sz="4400" b="1" dirty="0" err="1">
                <a:solidFill>
                  <a:srgbClr val="0070C0"/>
                </a:solidFill>
              </a:rPr>
              <a:t>спосіб</a:t>
            </a:r>
            <a:endParaRPr lang="ru-RU" sz="4400" b="1" dirty="0">
              <a:solidFill>
                <a:srgbClr val="0070C0"/>
              </a:solidFill>
            </a:endParaRPr>
          </a:p>
          <a:p>
            <a:r>
              <a:rPr lang="ru-RU" sz="4000" b="1" dirty="0"/>
              <a:t>І катер – 1 год – 12 </a:t>
            </a:r>
            <a:r>
              <a:rPr lang="ru-RU" sz="4000" b="1"/>
              <a:t>км         </a:t>
            </a:r>
            <a:r>
              <a:rPr lang="ru-RU" sz="4000" b="1" smtClean="0"/>
              <a:t>? </a:t>
            </a:r>
            <a:r>
              <a:rPr lang="ru-RU" sz="4000" b="1" dirty="0"/>
              <a:t>км разом за 1 год</a:t>
            </a:r>
          </a:p>
          <a:p>
            <a:r>
              <a:rPr lang="ru-RU" sz="4000" b="1" dirty="0"/>
              <a:t>ІІ катер – 1 год – 15 км</a:t>
            </a:r>
          </a:p>
          <a:p>
            <a:r>
              <a:rPr lang="ru-RU" sz="4000" b="1" dirty="0"/>
              <a:t>Разом -     3 год - ? км</a:t>
            </a:r>
          </a:p>
          <a:p>
            <a:endParaRPr lang="ru-RU" dirty="0"/>
          </a:p>
        </p:txBody>
      </p:sp>
      <p:sp>
        <p:nvSpPr>
          <p:cNvPr id="4" name="Правая фигурная скобка 3"/>
          <p:cNvSpPr/>
          <p:nvPr/>
        </p:nvSpPr>
        <p:spPr>
          <a:xfrm>
            <a:off x="5477855" y="2572284"/>
            <a:ext cx="546930" cy="9144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9864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32"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1"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92"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31"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4644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7" y="1204331"/>
            <a:ext cx="4750239" cy="3461673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З</a:t>
            </a:r>
            <a:r>
              <a:rPr lang="uk-UA" sz="4400" b="1" dirty="0" smtClean="0">
                <a:solidFill>
                  <a:srgbClr val="2F3242"/>
                </a:solidFill>
              </a:rPr>
              <a:t>адача </a:t>
            </a:r>
            <a:r>
              <a:rPr lang="uk-UA" sz="4400" b="1" dirty="0">
                <a:solidFill>
                  <a:srgbClr val="2F3242"/>
                </a:solidFill>
              </a:rPr>
              <a:t>№5</a:t>
            </a:r>
            <a:r>
              <a:rPr lang="en-US" sz="4400" b="1" dirty="0" smtClean="0">
                <a:solidFill>
                  <a:srgbClr val="2F3242"/>
                </a:solidFill>
              </a:rPr>
              <a:t>35</a:t>
            </a:r>
            <a:r>
              <a:rPr lang="uk-UA" sz="4400" b="1" dirty="0" smtClean="0">
                <a:solidFill>
                  <a:srgbClr val="2F3242"/>
                </a:solidFill>
              </a:rPr>
              <a:t>, </a:t>
            </a:r>
          </a:p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рівняння </a:t>
            </a:r>
            <a:r>
              <a:rPr lang="uk-UA" sz="4400" b="1" dirty="0">
                <a:solidFill>
                  <a:srgbClr val="2F3242"/>
                </a:solidFill>
              </a:rPr>
              <a:t>№5</a:t>
            </a:r>
            <a:r>
              <a:rPr lang="en-US" sz="4400" b="1" dirty="0">
                <a:solidFill>
                  <a:srgbClr val="2F3242"/>
                </a:solidFill>
              </a:rPr>
              <a:t>36</a:t>
            </a:r>
            <a:r>
              <a:rPr lang="uk-UA" sz="4400" b="1" dirty="0" smtClean="0">
                <a:solidFill>
                  <a:srgbClr val="2F3242"/>
                </a:solidFill>
              </a:rPr>
              <a:t>.</a:t>
            </a:r>
            <a:endParaRPr lang="uk-UA" sz="44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503261" y="2716418"/>
            <a:ext cx="4487126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 ∙ 10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FF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700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FFC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042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959845" y="2716418"/>
            <a:ext cx="5573962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 – 10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FF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700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FFC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916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333344" y="2716418"/>
            <a:ext cx="482696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 – 1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FF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76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FFC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69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79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468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727408" y="2716418"/>
            <a:ext cx="6038834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230 - 40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FF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190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FFC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200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175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129761" y="2716418"/>
            <a:ext cx="5234126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∙ 100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FF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190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FFC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200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335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123348" y="2716418"/>
            <a:ext cx="5246950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78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13</a:t>
            </a:r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FF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FFC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645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123348" y="2716418"/>
            <a:ext cx="5246950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96</a:t>
            </a:r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12</a:t>
            </a:r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FF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FFC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230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64330</TotalTime>
  <Words>463</Words>
  <Application>Microsoft Office PowerPoint</Application>
  <PresentationFormat>Широкоэкранный</PresentationFormat>
  <Paragraphs>196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13869</cp:revision>
  <dcterms:created xsi:type="dcterms:W3CDTF">2018-01-05T16:38:53Z</dcterms:created>
  <dcterms:modified xsi:type="dcterms:W3CDTF">2022-04-12T14:27:55Z</dcterms:modified>
</cp:coreProperties>
</file>