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409" r:id="rId3"/>
    <p:sldId id="2414" r:id="rId4"/>
    <p:sldId id="2413" r:id="rId5"/>
    <p:sldId id="2421" r:id="rId6"/>
    <p:sldId id="2420" r:id="rId7"/>
    <p:sldId id="2419" r:id="rId8"/>
    <p:sldId id="2423" r:id="rId9"/>
    <p:sldId id="2426" r:id="rId10"/>
    <p:sldId id="2427" r:id="rId11"/>
    <p:sldId id="2418" r:id="rId12"/>
    <p:sldId id="2425" r:id="rId13"/>
    <p:sldId id="267" r:id="rId14"/>
    <p:sldId id="2422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2F3242"/>
    <a:srgbClr val="1694E9"/>
    <a:srgbClr val="FFFF00"/>
    <a:srgbClr val="295FFF"/>
    <a:srgbClr val="FFB441"/>
    <a:srgbClr val="709E32"/>
    <a:srgbClr val="000000"/>
    <a:srgbClr val="00206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23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иктория Мешковая" userId="30cc52346335888d" providerId="LiveId" clId="{F065B958-BBFA-4E0C-A824-461052B9CA57}"/>
    <pc:docChg chg="undo custSel delSld modSld">
      <pc:chgData name="Виктория Мешковая" userId="30cc52346335888d" providerId="LiveId" clId="{F065B958-BBFA-4E0C-A824-461052B9CA57}" dt="2021-05-08T08:32:21.435" v="22"/>
      <pc:docMkLst>
        <pc:docMk/>
      </pc:docMkLst>
      <pc:sldChg chg="addSp delSp modSp mod">
        <pc:chgData name="Виктория Мешковая" userId="30cc52346335888d" providerId="LiveId" clId="{F065B958-BBFA-4E0C-A824-461052B9CA57}" dt="2021-05-08T08:31:25.525" v="8" actId="20577"/>
        <pc:sldMkLst>
          <pc:docMk/>
          <pc:sldMk cId="302857040" sldId="258"/>
        </pc:sldMkLst>
        <pc:spChg chg="mod">
          <ac:chgData name="Виктория Мешковая" userId="30cc52346335888d" providerId="LiveId" clId="{F065B958-BBFA-4E0C-A824-461052B9CA57}" dt="2021-05-08T08:31:25.525" v="8" actId="20577"/>
          <ac:spMkLst>
            <pc:docMk/>
            <pc:sldMk cId="302857040" sldId="258"/>
            <ac:spMk id="10" creationId="{FE31676A-4D26-44D5-AB4D-E38972C4AE5B}"/>
          </ac:spMkLst>
        </pc:spChg>
        <pc:picChg chg="add mod">
          <ac:chgData name="Виктория Мешковая" userId="30cc52346335888d" providerId="LiveId" clId="{F065B958-BBFA-4E0C-A824-461052B9CA57}" dt="2021-05-08T08:31:22.854" v="7" actId="1076"/>
          <ac:picMkLst>
            <pc:docMk/>
            <pc:sldMk cId="302857040" sldId="258"/>
            <ac:picMk id="7" creationId="{44D5AD3F-CD97-4A28-852E-4F0F5A19AC6E}"/>
          </ac:picMkLst>
        </pc:picChg>
        <pc:picChg chg="del">
          <ac:chgData name="Виктория Мешковая" userId="30cc52346335888d" providerId="LiveId" clId="{F065B958-BBFA-4E0C-A824-461052B9CA57}" dt="2021-05-08T08:31:17.573" v="3" actId="478"/>
          <ac:picMkLst>
            <pc:docMk/>
            <pc:sldMk cId="302857040" sldId="258"/>
            <ac:picMk id="12" creationId="{FC0406F9-4D3B-4A6C-A8F4-20DA231953FE}"/>
          </ac:picMkLst>
        </pc:picChg>
      </pc:sldChg>
      <pc:sldChg chg="addSp delSp modSp mod">
        <pc:chgData name="Виктория Мешковая" userId="30cc52346335888d" providerId="LiveId" clId="{F065B958-BBFA-4E0C-A824-461052B9CA57}" dt="2021-05-08T08:32:05.232" v="18" actId="20577"/>
        <pc:sldMkLst>
          <pc:docMk/>
          <pc:sldMk cId="707442280" sldId="267"/>
        </pc:sldMkLst>
        <pc:spChg chg="add mod">
          <ac:chgData name="Виктория Мешковая" userId="30cc52346335888d" providerId="LiveId" clId="{F065B958-BBFA-4E0C-A824-461052B9CA57}" dt="2021-05-08T08:32:05.232" v="18" actId="20577"/>
          <ac:spMkLst>
            <pc:docMk/>
            <pc:sldMk cId="707442280" sldId="267"/>
            <ac:spMk id="7" creationId="{84E677D0-9B2C-41D2-810B-EA80BC6C9E93}"/>
          </ac:spMkLst>
        </pc:spChg>
        <pc:spChg chg="del mod">
          <ac:chgData name="Виктория Мешковая" userId="30cc52346335888d" providerId="LiveId" clId="{F065B958-BBFA-4E0C-A824-461052B9CA57}" dt="2021-05-08T08:32:01.420" v="17" actId="478"/>
          <ac:spMkLst>
            <pc:docMk/>
            <pc:sldMk cId="707442280" sldId="267"/>
            <ac:spMk id="13" creationId="{F2EB12AC-BF08-4F68-91C6-AADEAE441B8E}"/>
          </ac:spMkLst>
        </pc:spChg>
      </pc:sldChg>
      <pc:sldChg chg="del">
        <pc:chgData name="Виктория Мешковая" userId="30cc52346335888d" providerId="LiveId" clId="{F065B958-BBFA-4E0C-A824-461052B9CA57}" dt="2021-05-08T08:30:37.714" v="2" actId="2696"/>
        <pc:sldMkLst>
          <pc:docMk/>
          <pc:sldMk cId="1138614991" sldId="300"/>
        </pc:sldMkLst>
      </pc:sldChg>
      <pc:sldChg chg="addSp delSp modSp mod">
        <pc:chgData name="Виктория Мешковая" userId="30cc52346335888d" providerId="LiveId" clId="{F065B958-BBFA-4E0C-A824-461052B9CA57}" dt="2021-05-08T08:31:55.806" v="15" actId="21"/>
        <pc:sldMkLst>
          <pc:docMk/>
          <pc:sldMk cId="3946417965" sldId="323"/>
        </pc:sldMkLst>
        <pc:spChg chg="add del mod">
          <ac:chgData name="Виктория Мешковая" userId="30cc52346335888d" providerId="LiveId" clId="{F065B958-BBFA-4E0C-A824-461052B9CA57}" dt="2021-05-08T08:31:55.806" v="15" actId="21"/>
          <ac:spMkLst>
            <pc:docMk/>
            <pc:sldMk cId="3946417965" sldId="323"/>
            <ac:spMk id="5" creationId="{00000000-0000-0000-0000-000000000000}"/>
          </ac:spMkLst>
        </pc:spChg>
      </pc:sldChg>
      <pc:sldChg chg="modSp mod">
        <pc:chgData name="Виктория Мешковая" userId="30cc52346335888d" providerId="LiveId" clId="{F065B958-BBFA-4E0C-A824-461052B9CA57}" dt="2021-05-08T08:32:14.626" v="20" actId="14100"/>
        <pc:sldMkLst>
          <pc:docMk/>
          <pc:sldMk cId="3870262881" sldId="606"/>
        </pc:sldMkLst>
        <pc:spChg chg="mod">
          <ac:chgData name="Виктория Мешковая" userId="30cc52346335888d" providerId="LiveId" clId="{F065B958-BBFA-4E0C-A824-461052B9CA57}" dt="2021-05-08T08:32:14.626" v="20" actId="14100"/>
          <ac:spMkLst>
            <pc:docMk/>
            <pc:sldMk cId="3870262881" sldId="606"/>
            <ac:spMk id="5" creationId="{00000000-0000-0000-0000-000000000000}"/>
          </ac:spMkLst>
        </pc:spChg>
      </pc:sldChg>
      <pc:sldChg chg="addSp delSp modSp mod">
        <pc:chgData name="Виктория Мешковая" userId="30cc52346335888d" providerId="LiveId" clId="{F065B958-BBFA-4E0C-A824-461052B9CA57}" dt="2021-05-08T08:32:21.435" v="22"/>
        <pc:sldMkLst>
          <pc:docMk/>
          <pc:sldMk cId="3709403825" sldId="669"/>
        </pc:sldMkLst>
        <pc:spChg chg="add mod">
          <ac:chgData name="Виктория Мешковая" userId="30cc52346335888d" providerId="LiveId" clId="{F065B958-BBFA-4E0C-A824-461052B9CA57}" dt="2021-05-08T08:32:21.435" v="22"/>
          <ac:spMkLst>
            <pc:docMk/>
            <pc:sldMk cId="3709403825" sldId="669"/>
            <ac:spMk id="7" creationId="{2F412BF0-28A9-4C61-BDF5-B9E06DBD0ABF}"/>
          </ac:spMkLst>
        </pc:spChg>
        <pc:spChg chg="del">
          <ac:chgData name="Виктория Мешковая" userId="30cc52346335888d" providerId="LiveId" clId="{F065B958-BBFA-4E0C-A824-461052B9CA57}" dt="2021-05-08T08:32:18.397" v="21" actId="478"/>
          <ac:spMkLst>
            <pc:docMk/>
            <pc:sldMk cId="3709403825" sldId="669"/>
            <ac:spMk id="13" creationId="{F2EB12AC-BF08-4F68-91C6-AADEAE441B8E}"/>
          </ac:spMkLst>
        </pc:spChg>
      </pc:sldChg>
      <pc:sldChg chg="del">
        <pc:chgData name="Виктория Мешковая" userId="30cc52346335888d" providerId="LiveId" clId="{F065B958-BBFA-4E0C-A824-461052B9CA57}" dt="2021-05-08T08:30:11.948" v="0" actId="2696"/>
        <pc:sldMkLst>
          <pc:docMk/>
          <pc:sldMk cId="2713296088" sldId="1299"/>
        </pc:sldMkLst>
      </pc:sldChg>
      <pc:sldChg chg="modSp mod">
        <pc:chgData name="Виктория Мешковая" userId="30cc52346335888d" providerId="LiveId" clId="{F065B958-BBFA-4E0C-A824-461052B9CA57}" dt="2021-05-08T08:31:42.929" v="12" actId="20577"/>
        <pc:sldMkLst>
          <pc:docMk/>
          <pc:sldMk cId="2402935759" sldId="1300"/>
        </pc:sldMkLst>
        <pc:spChg chg="mod">
          <ac:chgData name="Виктория Мешковая" userId="30cc52346335888d" providerId="LiveId" clId="{F065B958-BBFA-4E0C-A824-461052B9CA57}" dt="2021-05-08T08:31:42.929" v="12" actId="20577"/>
          <ac:spMkLst>
            <pc:docMk/>
            <pc:sldMk cId="2402935759" sldId="1300"/>
            <ac:spMk id="13" creationId="{F2EB12AC-BF08-4F68-91C6-AADEAE441B8E}"/>
          </ac:spMkLst>
        </pc:spChg>
      </pc:sldChg>
      <pc:sldChg chg="del">
        <pc:chgData name="Виктория Мешковая" userId="30cc52346335888d" providerId="LiveId" clId="{F065B958-BBFA-4E0C-A824-461052B9CA57}" dt="2021-05-08T08:30:25.860" v="1" actId="2696"/>
        <pc:sldMkLst>
          <pc:docMk/>
          <pc:sldMk cId="141692548" sldId="1301"/>
        </pc:sldMkLst>
      </pc:sldChg>
    </pc:docChg>
  </pc:docChgLst>
  <pc:docChgLst>
    <pc:chgData name="Виктория Мешковая" userId="30cc52346335888d" providerId="LiveId" clId="{90315250-D628-4EA4-810D-C9DE686823CD}"/>
    <pc:docChg chg="custSel addSld delSld modSld delMainMaster">
      <pc:chgData name="Виктория Мешковая" userId="30cc52346335888d" providerId="LiveId" clId="{90315250-D628-4EA4-810D-C9DE686823CD}" dt="2021-07-08T11:09:36.505" v="115" actId="207"/>
      <pc:docMkLst>
        <pc:docMk/>
      </pc:docMkLst>
      <pc:sldChg chg="addSp delSp modSp mod">
        <pc:chgData name="Виктория Мешковая" userId="30cc52346335888d" providerId="LiveId" clId="{90315250-D628-4EA4-810D-C9DE686823CD}" dt="2021-07-08T11:09:36.505" v="115" actId="207"/>
        <pc:sldMkLst>
          <pc:docMk/>
          <pc:sldMk cId="3946417965" sldId="323"/>
        </pc:sldMkLst>
        <pc:spChg chg="mod">
          <ac:chgData name="Виктория Мешковая" userId="30cc52346335888d" providerId="LiveId" clId="{90315250-D628-4EA4-810D-C9DE686823CD}" dt="2021-07-08T11:09:36.505" v="115" actId="207"/>
          <ac:spMkLst>
            <pc:docMk/>
            <pc:sldMk cId="3946417965" sldId="323"/>
            <ac:spMk id="8" creationId="{00000000-0000-0000-0000-000000000000}"/>
          </ac:spMkLst>
        </pc:spChg>
        <pc:spChg chg="del">
          <ac:chgData name="Виктория Мешковая" userId="30cc52346335888d" providerId="LiveId" clId="{90315250-D628-4EA4-810D-C9DE686823CD}" dt="2021-07-08T11:07:51.186" v="101" actId="478"/>
          <ac:spMkLst>
            <pc:docMk/>
            <pc:sldMk cId="3946417965" sldId="323"/>
            <ac:spMk id="10" creationId="{00000000-0000-0000-0000-000000000000}"/>
          </ac:spMkLst>
        </pc:spChg>
        <pc:picChg chg="del">
          <ac:chgData name="Виктория Мешковая" userId="30cc52346335888d" providerId="LiveId" clId="{90315250-D628-4EA4-810D-C9DE686823CD}" dt="2021-07-08T11:08:44.113" v="103" actId="478"/>
          <ac:picMkLst>
            <pc:docMk/>
            <pc:sldMk cId="3946417965" sldId="323"/>
            <ac:picMk id="11" creationId="{00000000-0000-0000-0000-000000000000}"/>
          </ac:picMkLst>
        </pc:picChg>
        <pc:picChg chg="del">
          <ac:chgData name="Виктория Мешковая" userId="30cc52346335888d" providerId="LiveId" clId="{90315250-D628-4EA4-810D-C9DE686823CD}" dt="2021-07-08T11:09:12.177" v="104" actId="478"/>
          <ac:picMkLst>
            <pc:docMk/>
            <pc:sldMk cId="3946417965" sldId="323"/>
            <ac:picMk id="12" creationId="{00000000-0000-0000-0000-000000000000}"/>
          </ac:picMkLst>
        </pc:picChg>
        <pc:picChg chg="del">
          <ac:chgData name="Виктория Мешковая" userId="30cc52346335888d" providerId="LiveId" clId="{90315250-D628-4EA4-810D-C9DE686823CD}" dt="2021-07-08T11:09:13" v="105" actId="478"/>
          <ac:picMkLst>
            <pc:docMk/>
            <pc:sldMk cId="3946417965" sldId="323"/>
            <ac:picMk id="13" creationId="{00000000-0000-0000-0000-000000000000}"/>
          </ac:picMkLst>
        </pc:picChg>
        <pc:picChg chg="add mod">
          <ac:chgData name="Виктория Мешковая" userId="30cc52346335888d" providerId="LiveId" clId="{90315250-D628-4EA4-810D-C9DE686823CD}" dt="2021-07-08T11:09:23.077" v="111" actId="14100"/>
          <ac:picMkLst>
            <pc:docMk/>
            <pc:sldMk cId="3946417965" sldId="323"/>
            <ac:picMk id="4098" creationId="{16A985E1-1C04-4DDF-A3A6-C9736BFCA2A7}"/>
          </ac:picMkLst>
        </pc:picChg>
      </pc:sldChg>
      <pc:sldChg chg="del">
        <pc:chgData name="Виктория Мешковая" userId="30cc52346335888d" providerId="LiveId" clId="{90315250-D628-4EA4-810D-C9DE686823CD}" dt="2021-07-08T10:56:12.867" v="0" actId="2696"/>
        <pc:sldMkLst>
          <pc:docMk/>
          <pc:sldMk cId="1074175819" sldId="1654"/>
        </pc:sldMkLst>
      </pc:sldChg>
      <pc:sldChg chg="del">
        <pc:chgData name="Виктория Мешковая" userId="30cc52346335888d" providerId="LiveId" clId="{90315250-D628-4EA4-810D-C9DE686823CD}" dt="2021-07-08T10:59:37.299" v="24" actId="2696"/>
        <pc:sldMkLst>
          <pc:docMk/>
          <pc:sldMk cId="3827855283" sldId="2217"/>
        </pc:sldMkLst>
      </pc:sldChg>
      <pc:sldChg chg="addSp delSp modSp del mod delAnim modAnim">
        <pc:chgData name="Виктория Мешковая" userId="30cc52346335888d" providerId="LiveId" clId="{90315250-D628-4EA4-810D-C9DE686823CD}" dt="2021-07-08T11:05:08.802" v="83" actId="2696"/>
        <pc:sldMkLst>
          <pc:docMk/>
          <pc:sldMk cId="3973521957" sldId="2403"/>
        </pc:sldMkLst>
        <pc:spChg chg="del">
          <ac:chgData name="Виктория Мешковая" userId="30cc52346335888d" providerId="LiveId" clId="{90315250-D628-4EA4-810D-C9DE686823CD}" dt="2021-07-08T10:58:25.071" v="1" actId="478"/>
          <ac:spMkLst>
            <pc:docMk/>
            <pc:sldMk cId="3973521957" sldId="2403"/>
            <ac:spMk id="13" creationId="{00000000-0000-0000-0000-000000000000}"/>
          </ac:spMkLst>
        </pc:spChg>
        <pc:spChg chg="add mod">
          <ac:chgData name="Виктория Мешковая" userId="30cc52346335888d" providerId="LiveId" clId="{90315250-D628-4EA4-810D-C9DE686823CD}" dt="2021-07-08T10:59:15.375" v="18" actId="255"/>
          <ac:spMkLst>
            <pc:docMk/>
            <pc:sldMk cId="3973521957" sldId="2403"/>
            <ac:spMk id="14" creationId="{F5FA60FB-B5D6-4939-8159-3534042C527B}"/>
          </ac:spMkLst>
        </pc:spChg>
        <pc:spChg chg="add mod">
          <ac:chgData name="Виктория Мешковая" userId="30cc52346335888d" providerId="LiveId" clId="{90315250-D628-4EA4-810D-C9DE686823CD}" dt="2021-07-08T10:59:15.375" v="18" actId="255"/>
          <ac:spMkLst>
            <pc:docMk/>
            <pc:sldMk cId="3973521957" sldId="2403"/>
            <ac:spMk id="15" creationId="{4AE687DD-552B-4E6F-A061-7E844DFBF23C}"/>
          </ac:spMkLst>
        </pc:spChg>
        <pc:spChg chg="add mod">
          <ac:chgData name="Виктория Мешковая" userId="30cc52346335888d" providerId="LiveId" clId="{90315250-D628-4EA4-810D-C9DE686823CD}" dt="2021-07-08T10:59:21.863" v="19" actId="1076"/>
          <ac:spMkLst>
            <pc:docMk/>
            <pc:sldMk cId="3973521957" sldId="2403"/>
            <ac:spMk id="16" creationId="{7EF2DD4F-478F-49E6-A1AE-D55E98CB5FD6}"/>
          </ac:spMkLst>
        </pc:spChg>
        <pc:spChg chg="add mod">
          <ac:chgData name="Виктория Мешковая" userId="30cc52346335888d" providerId="LiveId" clId="{90315250-D628-4EA4-810D-C9DE686823CD}" dt="2021-07-08T10:59:26.318" v="21" actId="1076"/>
          <ac:spMkLst>
            <pc:docMk/>
            <pc:sldMk cId="3973521957" sldId="2403"/>
            <ac:spMk id="17" creationId="{3ABB324B-2007-4C40-BFD4-8A5A30B3F1D2}"/>
          </ac:spMkLst>
        </pc:spChg>
        <pc:spChg chg="add mod">
          <ac:chgData name="Виктория Мешковая" userId="30cc52346335888d" providerId="LiveId" clId="{90315250-D628-4EA4-810D-C9DE686823CD}" dt="2021-07-08T10:59:29.622" v="22" actId="1076"/>
          <ac:spMkLst>
            <pc:docMk/>
            <pc:sldMk cId="3973521957" sldId="2403"/>
            <ac:spMk id="18" creationId="{2606B52F-370A-41B2-B043-1093D25ADA7F}"/>
          </ac:spMkLst>
        </pc:spChg>
        <pc:spChg chg="del">
          <ac:chgData name="Виктория Мешковая" userId="30cc52346335888d" providerId="LiveId" clId="{90315250-D628-4EA4-810D-C9DE686823CD}" dt="2021-07-08T10:58:25.071" v="1" actId="478"/>
          <ac:spMkLst>
            <pc:docMk/>
            <pc:sldMk cId="3973521957" sldId="2403"/>
            <ac:spMk id="21" creationId="{00000000-0000-0000-0000-000000000000}"/>
          </ac:spMkLst>
        </pc:spChg>
        <pc:spChg chg="add mod">
          <ac:chgData name="Виктория Мешковая" userId="30cc52346335888d" providerId="LiveId" clId="{90315250-D628-4EA4-810D-C9DE686823CD}" dt="2021-07-08T10:59:24.478" v="20" actId="1076"/>
          <ac:spMkLst>
            <pc:docMk/>
            <pc:sldMk cId="3973521957" sldId="2403"/>
            <ac:spMk id="22" creationId="{6DCE2F6C-A1BB-4134-82CD-4B9A162F784A}"/>
          </ac:spMkLst>
        </pc:spChg>
        <pc:picChg chg="add del mod">
          <ac:chgData name="Виктория Мешковая" userId="30cc52346335888d" providerId="LiveId" clId="{90315250-D628-4EA4-810D-C9DE686823CD}" dt="2021-07-08T10:58:39.097" v="5" actId="478"/>
          <ac:picMkLst>
            <pc:docMk/>
            <pc:sldMk cId="3973521957" sldId="2403"/>
            <ac:picMk id="9" creationId="{531C86E4-FE23-49CE-94C8-AC347FAC2740}"/>
          </ac:picMkLst>
        </pc:picChg>
        <pc:picChg chg="add del mod">
          <ac:chgData name="Виктория Мешковая" userId="30cc52346335888d" providerId="LiveId" clId="{90315250-D628-4EA4-810D-C9DE686823CD}" dt="2021-07-08T10:58:38.320" v="4" actId="478"/>
          <ac:picMkLst>
            <pc:docMk/>
            <pc:sldMk cId="3973521957" sldId="2403"/>
            <ac:picMk id="10" creationId="{64F97A79-EB66-4511-B067-822ADD4BAD4A}"/>
          </ac:picMkLst>
        </pc:picChg>
        <pc:picChg chg="del">
          <ac:chgData name="Виктория Мешковая" userId="30cc52346335888d" providerId="LiveId" clId="{90315250-D628-4EA4-810D-C9DE686823CD}" dt="2021-07-08T10:58:26.157" v="2" actId="478"/>
          <ac:picMkLst>
            <pc:docMk/>
            <pc:sldMk cId="3973521957" sldId="2403"/>
            <ac:picMk id="11" creationId="{00000000-0000-0000-0000-000000000000}"/>
          </ac:picMkLst>
        </pc:picChg>
        <pc:picChg chg="del">
          <ac:chgData name="Виктория Мешковая" userId="30cc52346335888d" providerId="LiveId" clId="{90315250-D628-4EA4-810D-C9DE686823CD}" dt="2021-07-08T10:58:25.071" v="1" actId="478"/>
          <ac:picMkLst>
            <pc:docMk/>
            <pc:sldMk cId="3973521957" sldId="2403"/>
            <ac:picMk id="12" creationId="{00000000-0000-0000-0000-000000000000}"/>
          </ac:picMkLst>
        </pc:picChg>
        <pc:picChg chg="add del mod">
          <ac:chgData name="Виктория Мешковая" userId="30cc52346335888d" providerId="LiveId" clId="{90315250-D628-4EA4-810D-C9DE686823CD}" dt="2021-07-08T10:59:31.130" v="23" actId="478"/>
          <ac:picMkLst>
            <pc:docMk/>
            <pc:sldMk cId="3973521957" sldId="2403"/>
            <ac:picMk id="19" creationId="{B52862A9-4F59-4147-B9BF-F0858D09CCC0}"/>
          </ac:picMkLst>
        </pc:picChg>
        <pc:picChg chg="add del mod">
          <ac:chgData name="Виктория Мешковая" userId="30cc52346335888d" providerId="LiveId" clId="{90315250-D628-4EA4-810D-C9DE686823CD}" dt="2021-07-08T10:58:40.338" v="6" actId="478"/>
          <ac:picMkLst>
            <pc:docMk/>
            <pc:sldMk cId="3973521957" sldId="2403"/>
            <ac:picMk id="20" creationId="{1DC915BC-B047-42D6-B25C-E029A2182A1A}"/>
          </ac:picMkLst>
        </pc:picChg>
      </pc:sldChg>
      <pc:sldChg chg="addSp delSp modSp add del mod">
        <pc:chgData name="Виктория Мешковая" userId="30cc52346335888d" providerId="LiveId" clId="{90315250-D628-4EA4-810D-C9DE686823CD}" dt="2021-07-08T11:05:12.411" v="84" actId="2696"/>
        <pc:sldMkLst>
          <pc:docMk/>
          <pc:sldMk cId="2375827678" sldId="2404"/>
        </pc:sldMkLst>
        <pc:spChg chg="add mod">
          <ac:chgData name="Виктория Мешковая" userId="30cc52346335888d" providerId="LiveId" clId="{90315250-D628-4EA4-810D-C9DE686823CD}" dt="2021-07-08T11:02:08.398" v="50" actId="1076"/>
          <ac:spMkLst>
            <pc:docMk/>
            <pc:sldMk cId="2375827678" sldId="2404"/>
            <ac:spMk id="12" creationId="{1CA8A305-7163-4B05-98C0-D4FFA1FC2A15}"/>
          </ac:spMkLst>
        </pc:spChg>
        <pc:spChg chg="add mod">
          <ac:chgData name="Виктория Мешковая" userId="30cc52346335888d" providerId="LiveId" clId="{90315250-D628-4EA4-810D-C9DE686823CD}" dt="2021-07-08T11:02:12.702" v="52" actId="1076"/>
          <ac:spMkLst>
            <pc:docMk/>
            <pc:sldMk cId="2375827678" sldId="2404"/>
            <ac:spMk id="13" creationId="{75C32648-6EF3-43F0-A0E3-6A9D8C0BBF0B}"/>
          </ac:spMkLst>
        </pc:spChg>
        <pc:spChg chg="del mod">
          <ac:chgData name="Виктория Мешковая" userId="30cc52346335888d" providerId="LiveId" clId="{90315250-D628-4EA4-810D-C9DE686823CD}" dt="2021-07-08T11:01:10.036" v="32" actId="478"/>
          <ac:spMkLst>
            <pc:docMk/>
            <pc:sldMk cId="2375827678" sldId="2404"/>
            <ac:spMk id="14" creationId="{F5FA60FB-B5D6-4939-8159-3534042C527B}"/>
          </ac:spMkLst>
        </pc:spChg>
        <pc:spChg chg="mod">
          <ac:chgData name="Виктория Мешковая" userId="30cc52346335888d" providerId="LiveId" clId="{90315250-D628-4EA4-810D-C9DE686823CD}" dt="2021-07-08T11:01:27.006" v="38" actId="1076"/>
          <ac:spMkLst>
            <pc:docMk/>
            <pc:sldMk cId="2375827678" sldId="2404"/>
            <ac:spMk id="15" creationId="{4AE687DD-552B-4E6F-A061-7E844DFBF23C}"/>
          </ac:spMkLst>
        </pc:spChg>
        <pc:spChg chg="mod">
          <ac:chgData name="Виктория Мешковая" userId="30cc52346335888d" providerId="LiveId" clId="{90315250-D628-4EA4-810D-C9DE686823CD}" dt="2021-07-08T11:01:29.406" v="39" actId="1076"/>
          <ac:spMkLst>
            <pc:docMk/>
            <pc:sldMk cId="2375827678" sldId="2404"/>
            <ac:spMk id="16" creationId="{7EF2DD4F-478F-49E6-A1AE-D55E98CB5FD6}"/>
          </ac:spMkLst>
        </pc:spChg>
        <pc:spChg chg="mod">
          <ac:chgData name="Виктория Мешковая" userId="30cc52346335888d" providerId="LiveId" clId="{90315250-D628-4EA4-810D-C9DE686823CD}" dt="2021-07-08T11:02:15.374" v="53" actId="1076"/>
          <ac:spMkLst>
            <pc:docMk/>
            <pc:sldMk cId="2375827678" sldId="2404"/>
            <ac:spMk id="17" creationId="{3ABB324B-2007-4C40-BFD4-8A5A30B3F1D2}"/>
          </ac:spMkLst>
        </pc:spChg>
        <pc:spChg chg="mod">
          <ac:chgData name="Виктория Мешковая" userId="30cc52346335888d" providerId="LiveId" clId="{90315250-D628-4EA4-810D-C9DE686823CD}" dt="2021-07-08T11:01:31.102" v="40" actId="1076"/>
          <ac:spMkLst>
            <pc:docMk/>
            <pc:sldMk cId="2375827678" sldId="2404"/>
            <ac:spMk id="18" creationId="{2606B52F-370A-41B2-B043-1093D25ADA7F}"/>
          </ac:spMkLst>
        </pc:spChg>
        <pc:spChg chg="del">
          <ac:chgData name="Виктория Мешковая" userId="30cc52346335888d" providerId="LiveId" clId="{90315250-D628-4EA4-810D-C9DE686823CD}" dt="2021-07-08T11:01:36.757" v="42" actId="21"/>
          <ac:spMkLst>
            <pc:docMk/>
            <pc:sldMk cId="2375827678" sldId="2404"/>
            <ac:spMk id="22" creationId="{6DCE2F6C-A1BB-4134-82CD-4B9A162F784A}"/>
          </ac:spMkLst>
        </pc:spChg>
        <pc:picChg chg="add del mod">
          <ac:chgData name="Виктория Мешковая" userId="30cc52346335888d" providerId="LiveId" clId="{90315250-D628-4EA4-810D-C9DE686823CD}" dt="2021-07-08T11:02:05.150" v="49" actId="1076"/>
          <ac:picMkLst>
            <pc:docMk/>
            <pc:sldMk cId="2375827678" sldId="2404"/>
            <ac:picMk id="1026" creationId="{8F916BDC-ED27-4604-9CBD-67490E841171}"/>
          </ac:picMkLst>
        </pc:picChg>
      </pc:sldChg>
      <pc:sldChg chg="addSp delSp modSp add mod modAnim">
        <pc:chgData name="Виктория Мешковая" userId="30cc52346335888d" providerId="LiveId" clId="{90315250-D628-4EA4-810D-C9DE686823CD}" dt="2021-07-08T11:05:01.831" v="82"/>
        <pc:sldMkLst>
          <pc:docMk/>
          <pc:sldMk cId="1480024913" sldId="2405"/>
        </pc:sldMkLst>
        <pc:spChg chg="del">
          <ac:chgData name="Виктория Мешковая" userId="30cc52346335888d" providerId="LiveId" clId="{90315250-D628-4EA4-810D-C9DE686823CD}" dt="2021-07-08T11:03:06.385" v="60" actId="478"/>
          <ac:spMkLst>
            <pc:docMk/>
            <pc:sldMk cId="1480024913" sldId="2405"/>
            <ac:spMk id="14" creationId="{F5FA60FB-B5D6-4939-8159-3534042C527B}"/>
          </ac:spMkLst>
        </pc:spChg>
        <pc:spChg chg="mod">
          <ac:chgData name="Виктория Мешковая" userId="30cc52346335888d" providerId="LiveId" clId="{90315250-D628-4EA4-810D-C9DE686823CD}" dt="2021-07-08T11:04:47.997" v="79" actId="1076"/>
          <ac:spMkLst>
            <pc:docMk/>
            <pc:sldMk cId="1480024913" sldId="2405"/>
            <ac:spMk id="15" creationId="{4AE687DD-552B-4E6F-A061-7E844DFBF23C}"/>
          </ac:spMkLst>
        </pc:spChg>
        <pc:spChg chg="mod">
          <ac:chgData name="Виктория Мешковая" userId="30cc52346335888d" providerId="LiveId" clId="{90315250-D628-4EA4-810D-C9DE686823CD}" dt="2021-07-08T11:03:43.686" v="69" actId="1076"/>
          <ac:spMkLst>
            <pc:docMk/>
            <pc:sldMk cId="1480024913" sldId="2405"/>
            <ac:spMk id="16" creationId="{7EF2DD4F-478F-49E6-A1AE-D55E98CB5FD6}"/>
          </ac:spMkLst>
        </pc:spChg>
        <pc:spChg chg="mod">
          <ac:chgData name="Виктория Мешковая" userId="30cc52346335888d" providerId="LiveId" clId="{90315250-D628-4EA4-810D-C9DE686823CD}" dt="2021-07-08T11:03:51.830" v="72" actId="1076"/>
          <ac:spMkLst>
            <pc:docMk/>
            <pc:sldMk cId="1480024913" sldId="2405"/>
            <ac:spMk id="17" creationId="{3ABB324B-2007-4C40-BFD4-8A5A30B3F1D2}"/>
          </ac:spMkLst>
        </pc:spChg>
        <pc:spChg chg="mod">
          <ac:chgData name="Виктория Мешковая" userId="30cc52346335888d" providerId="LiveId" clId="{90315250-D628-4EA4-810D-C9DE686823CD}" dt="2021-07-08T11:03:46.791" v="70" actId="1076"/>
          <ac:spMkLst>
            <pc:docMk/>
            <pc:sldMk cId="1480024913" sldId="2405"/>
            <ac:spMk id="18" creationId="{2606B52F-370A-41B2-B043-1093D25ADA7F}"/>
          </ac:spMkLst>
        </pc:spChg>
        <pc:spChg chg="mod">
          <ac:chgData name="Виктория Мешковая" userId="30cc52346335888d" providerId="LiveId" clId="{90315250-D628-4EA4-810D-C9DE686823CD}" dt="2021-07-08T11:03:49.446" v="71" actId="1076"/>
          <ac:spMkLst>
            <pc:docMk/>
            <pc:sldMk cId="1480024913" sldId="2405"/>
            <ac:spMk id="22" creationId="{6DCE2F6C-A1BB-4134-82CD-4B9A162F784A}"/>
          </ac:spMkLst>
        </pc:spChg>
        <pc:picChg chg="add mod">
          <ac:chgData name="Виктория Мешковая" userId="30cc52346335888d" providerId="LiveId" clId="{90315250-D628-4EA4-810D-C9DE686823CD}" dt="2021-07-08T11:03:19.432" v="66" actId="167"/>
          <ac:picMkLst>
            <pc:docMk/>
            <pc:sldMk cId="1480024913" sldId="2405"/>
            <ac:picMk id="2050" creationId="{DE2B6217-1477-4FE0-9D18-79E1B16516C6}"/>
          </ac:picMkLst>
        </pc:picChg>
        <pc:picChg chg="add mod">
          <ac:chgData name="Виктория Мешковая" userId="30cc52346335888d" providerId="LiveId" clId="{90315250-D628-4EA4-810D-C9DE686823CD}" dt="2021-07-08T11:04:56.661" v="81" actId="1076"/>
          <ac:picMkLst>
            <pc:docMk/>
            <pc:sldMk cId="1480024913" sldId="2405"/>
            <ac:picMk id="2052" creationId="{BBA63049-2B06-4A7B-BBC7-51926F5DD12D}"/>
          </ac:picMkLst>
        </pc:picChg>
      </pc:sldChg>
      <pc:sldChg chg="addSp delSp modSp add mod">
        <pc:chgData name="Виктория Мешковая" userId="30cc52346335888d" providerId="LiveId" clId="{90315250-D628-4EA4-810D-C9DE686823CD}" dt="2021-07-08T11:06:08.662" v="100" actId="1076"/>
        <pc:sldMkLst>
          <pc:docMk/>
          <pc:sldMk cId="4138342087" sldId="2406"/>
        </pc:sldMkLst>
        <pc:spChg chg="add mod">
          <ac:chgData name="Виктория Мешковая" userId="30cc52346335888d" providerId="LiveId" clId="{90315250-D628-4EA4-810D-C9DE686823CD}" dt="2021-07-08T11:06:08.662" v="100" actId="1076"/>
          <ac:spMkLst>
            <pc:docMk/>
            <pc:sldMk cId="4138342087" sldId="2406"/>
            <ac:spMk id="13" creationId="{F47F7CB3-0EB5-4559-902E-442E83270732}"/>
          </ac:spMkLst>
        </pc:spChg>
        <pc:spChg chg="del">
          <ac:chgData name="Виктория Мешковая" userId="30cc52346335888d" providerId="LiveId" clId="{90315250-D628-4EA4-810D-C9DE686823CD}" dt="2021-07-08T11:05:22.319" v="86" actId="21"/>
          <ac:spMkLst>
            <pc:docMk/>
            <pc:sldMk cId="4138342087" sldId="2406"/>
            <ac:spMk id="15" creationId="{4AE687DD-552B-4E6F-A061-7E844DFBF23C}"/>
          </ac:spMkLst>
        </pc:spChg>
        <pc:spChg chg="mod">
          <ac:chgData name="Виктория Мешковая" userId="30cc52346335888d" providerId="LiveId" clId="{90315250-D628-4EA4-810D-C9DE686823CD}" dt="2021-07-08T11:05:27.863" v="87" actId="1076"/>
          <ac:spMkLst>
            <pc:docMk/>
            <pc:sldMk cId="4138342087" sldId="2406"/>
            <ac:spMk id="16" creationId="{7EF2DD4F-478F-49E6-A1AE-D55E98CB5FD6}"/>
          </ac:spMkLst>
        </pc:spChg>
        <pc:spChg chg="mod">
          <ac:chgData name="Виктория Мешковая" userId="30cc52346335888d" providerId="LiveId" clId="{90315250-D628-4EA4-810D-C9DE686823CD}" dt="2021-07-08T11:05:27.863" v="87" actId="1076"/>
          <ac:spMkLst>
            <pc:docMk/>
            <pc:sldMk cId="4138342087" sldId="2406"/>
            <ac:spMk id="17" creationId="{3ABB324B-2007-4C40-BFD4-8A5A30B3F1D2}"/>
          </ac:spMkLst>
        </pc:spChg>
        <pc:spChg chg="mod">
          <ac:chgData name="Виктория Мешковая" userId="30cc52346335888d" providerId="LiveId" clId="{90315250-D628-4EA4-810D-C9DE686823CD}" dt="2021-07-08T11:05:27.863" v="87" actId="1076"/>
          <ac:spMkLst>
            <pc:docMk/>
            <pc:sldMk cId="4138342087" sldId="2406"/>
            <ac:spMk id="18" creationId="{2606B52F-370A-41B2-B043-1093D25ADA7F}"/>
          </ac:spMkLst>
        </pc:spChg>
        <pc:spChg chg="mod">
          <ac:chgData name="Виктория Мешковая" userId="30cc52346335888d" providerId="LiveId" clId="{90315250-D628-4EA4-810D-C9DE686823CD}" dt="2021-07-08T11:05:27.863" v="87" actId="1076"/>
          <ac:spMkLst>
            <pc:docMk/>
            <pc:sldMk cId="4138342087" sldId="2406"/>
            <ac:spMk id="22" creationId="{6DCE2F6C-A1BB-4134-82CD-4B9A162F784A}"/>
          </ac:spMkLst>
        </pc:spChg>
        <pc:picChg chg="add del mod">
          <ac:chgData name="Виктория Мешковая" userId="30cc52346335888d" providerId="LiveId" clId="{90315250-D628-4EA4-810D-C9DE686823CD}" dt="2021-07-08T11:05:56.775" v="95" actId="478"/>
          <ac:picMkLst>
            <pc:docMk/>
            <pc:sldMk cId="4138342087" sldId="2406"/>
            <ac:picMk id="12" creationId="{8C5744F4-6216-4CDD-9595-2D6D1E57986F}"/>
          </ac:picMkLst>
        </pc:picChg>
        <pc:picChg chg="mod">
          <ac:chgData name="Виктория Мешковая" userId="30cc52346335888d" providerId="LiveId" clId="{90315250-D628-4EA4-810D-C9DE686823CD}" dt="2021-07-08T11:05:38.392" v="93" actId="1076"/>
          <ac:picMkLst>
            <pc:docMk/>
            <pc:sldMk cId="4138342087" sldId="2406"/>
            <ac:picMk id="2050" creationId="{DE2B6217-1477-4FE0-9D18-79E1B16516C6}"/>
          </ac:picMkLst>
        </pc:picChg>
        <pc:picChg chg="del">
          <ac:chgData name="Виктория Мешковая" userId="30cc52346335888d" providerId="LiveId" clId="{90315250-D628-4EA4-810D-C9DE686823CD}" dt="2021-07-08T11:05:22.319" v="86" actId="21"/>
          <ac:picMkLst>
            <pc:docMk/>
            <pc:sldMk cId="4138342087" sldId="2406"/>
            <ac:picMk id="2052" creationId="{BBA63049-2B06-4A7B-BBC7-51926F5DD12D}"/>
          </ac:picMkLst>
        </pc:picChg>
        <pc:picChg chg="add mod">
          <ac:chgData name="Виктория Мешковая" userId="30cc52346335888d" providerId="LiveId" clId="{90315250-D628-4EA4-810D-C9DE686823CD}" dt="2021-07-08T11:06:05.487" v="99" actId="167"/>
          <ac:picMkLst>
            <pc:docMk/>
            <pc:sldMk cId="4138342087" sldId="2406"/>
            <ac:picMk id="3074" creationId="{586F9508-DC2D-4E6D-84A7-B7C21E7A1DE5}"/>
          </ac:picMkLst>
        </pc:picChg>
      </pc:sldChg>
      <pc:sldMasterChg chg="del delSldLayout">
        <pc:chgData name="Виктория Мешковая" userId="30cc52346335888d" providerId="LiveId" clId="{90315250-D628-4EA4-810D-C9DE686823CD}" dt="2021-07-08T10:59:37.299" v="24" actId="2696"/>
        <pc:sldMasterMkLst>
          <pc:docMk/>
          <pc:sldMasterMk cId="2377582913" sldId="2147483660"/>
        </pc:sldMasterMkLst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3045292147" sldId="2147483661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1904401360" sldId="2147483662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3792439789" sldId="2147483663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2819991219" sldId="2147483664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951984424" sldId="2147483665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699493088" sldId="2147483666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2178647525" sldId="2147483667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3511107325" sldId="2147483668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3814816653" sldId="2147483669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2686246817" sldId="2147483670"/>
          </pc:sldLayoutMkLst>
        </pc:sldLayoutChg>
        <pc:sldLayoutChg chg="del">
          <pc:chgData name="Виктория Мешковая" userId="30cc52346335888d" providerId="LiveId" clId="{90315250-D628-4EA4-810D-C9DE686823CD}" dt="2021-07-08T10:59:37.299" v="24" actId="2696"/>
          <pc:sldLayoutMkLst>
            <pc:docMk/>
            <pc:sldMasterMk cId="2377582913" sldId="2147483660"/>
            <pc:sldLayoutMk cId="1010061172" sldId="2147483671"/>
          </pc:sldLayoutMkLst>
        </pc:sldLayoutChg>
      </pc:sldMasterChg>
    </pc:docChg>
  </pc:docChgLst>
  <pc:docChgLst>
    <pc:chgData name="Виктория Мешковая" userId="30cc52346335888d" providerId="LiveId" clId="{C2719B85-EC11-4012-A7FC-1032B2496932}"/>
    <pc:docChg chg="delSld">
      <pc:chgData name="Виктория Мешковая" userId="30cc52346335888d" providerId="LiveId" clId="{C2719B85-EC11-4012-A7FC-1032B2496932}" dt="2021-07-03T17:07:04.117" v="0" actId="47"/>
      <pc:docMkLst>
        <pc:docMk/>
      </pc:docMkLst>
      <pc:sldChg chg="del">
        <pc:chgData name="Виктория Мешковая" userId="30cc52346335888d" providerId="LiveId" clId="{C2719B85-EC11-4012-A7FC-1032B2496932}" dt="2021-07-03T17:07:04.117" v="0" actId="47"/>
        <pc:sldMkLst>
          <pc:docMk/>
          <pc:sldMk cId="3870262881" sldId="60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864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15.04.2022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15.04.2022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15.04.2022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Дата 1">
            <a:extLst>
              <a:ext uri="{FF2B5EF4-FFF2-40B4-BE49-F238E27FC236}">
                <a16:creationId xmlns:a16="http://schemas.microsoft.com/office/drawing/2014/main" id="{35AFD8CF-7FC1-45AC-A438-0CF2F050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15.04.2022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B1D91-1A0C-487F-A22E-C922794B3C66}"/>
              </a:ext>
            </a:extLst>
          </p:cNvPr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31676A-4D26-44D5-AB4D-E38972C4AE5B}"/>
              </a:ext>
            </a:extLst>
          </p:cNvPr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№136</a:t>
            </a:r>
            <a:endParaRPr kumimoji="0" lang="ru-RU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pic>
        <p:nvPicPr>
          <p:cNvPr id="12" name="Picture 2" descr="C:\Users\user\Desktop\математика\Новая папка\діти  та школа для презентац\10885493.jpg">
            <a:extLst>
              <a:ext uri="{FF2B5EF4-FFF2-40B4-BE49-F238E27FC236}">
                <a16:creationId xmlns:a16="http://schemas.microsoft.com/office/drawing/2014/main" id="{152B7837-FB98-408D-B8EA-BA67DFAA6B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115549" y="3870784"/>
            <a:ext cx="2797400" cy="268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ED01B8BA-62B0-41D8-BF2D-0BB4D177BB97}"/>
              </a:ext>
            </a:extLst>
          </p:cNvPr>
          <p:cNvSpPr txBox="1"/>
          <p:nvPr/>
        </p:nvSpPr>
        <p:spPr>
          <a:xfrm>
            <a:off x="944842" y="440029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Математика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5DD1CE0C-778A-4D2E-897D-59DFA5118BB5}"/>
              </a:ext>
            </a:extLst>
          </p:cNvPr>
          <p:cNvSpPr txBox="1"/>
          <p:nvPr/>
        </p:nvSpPr>
        <p:spPr>
          <a:xfrm>
            <a:off x="2907957" y="446332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uk-UA" sz="2400" b="1" dirty="0">
                <a:solidFill>
                  <a:prstClr val="white"/>
                </a:solidFill>
              </a:rPr>
              <a:t>Розділ </a:t>
            </a:r>
            <a:r>
              <a:rPr lang="ru-RU" sz="2400" b="1" dirty="0">
                <a:solidFill>
                  <a:prstClr val="white"/>
                </a:solidFill>
              </a:rPr>
              <a:t>14. Множення та </a:t>
            </a:r>
            <a:r>
              <a:rPr lang="ru-RU" sz="2400" b="1" dirty="0" err="1">
                <a:solidFill>
                  <a:prstClr val="white"/>
                </a:solidFill>
              </a:rPr>
              <a:t>двоцифрові</a:t>
            </a:r>
            <a:r>
              <a:rPr lang="ru-RU" sz="2400" b="1" dirty="0">
                <a:solidFill>
                  <a:prstClr val="white"/>
                </a:solidFill>
              </a:rPr>
              <a:t> і </a:t>
            </a:r>
            <a:r>
              <a:rPr lang="ru-RU" sz="2400" b="1" dirty="0" err="1">
                <a:solidFill>
                  <a:prstClr val="white"/>
                </a:solidFill>
              </a:rPr>
              <a:t>трицифрові</a:t>
            </a:r>
            <a:r>
              <a:rPr lang="ru-RU" sz="2400" b="1" dirty="0">
                <a:solidFill>
                  <a:prstClr val="white"/>
                </a:solidFill>
              </a:rPr>
              <a:t> числа</a:t>
            </a:r>
            <a:endParaRPr lang="uk-UA" sz="24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744191" y="2034747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Письмове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множення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виду 4076∙67, 5480∙38.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Обчислення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виразів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Розв’язання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задач на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рух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Складання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та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розв’язання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рівнянь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Визначення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площі</a:t>
            </a:r>
            <a:r>
              <a:rPr lang="ru-RU" sz="36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tx2">
                    <a:lumMod val="50000"/>
                  </a:schemeClr>
                </a:solidFill>
              </a:rPr>
              <a:t>прямокутника</a:t>
            </a:r>
            <a:endParaRPr lang="ru-RU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74413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529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Склади і розв'яжи рівняння</a:t>
            </a:r>
          </a:p>
        </p:txBody>
      </p:sp>
      <p:sp>
        <p:nvSpPr>
          <p:cNvPr id="12" name="Прямокутник 42">
            <a:extLst>
              <a:ext uri="{FF2B5EF4-FFF2-40B4-BE49-F238E27FC236}">
                <a16:creationId xmlns:a16="http://schemas.microsoft.com/office/drawing/2014/main" id="{7B74B71B-AF67-48CA-A8A5-ADFF1A71701C}"/>
              </a:ext>
            </a:extLst>
          </p:cNvPr>
          <p:cNvSpPr/>
          <p:nvPr/>
        </p:nvSpPr>
        <p:spPr>
          <a:xfrm>
            <a:off x="3191165" y="1403637"/>
            <a:ext cx="4349085" cy="143281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 Число 957 зменшили на невідоме число й дістали 33. Знайди невідоме число.</a:t>
            </a:r>
          </a:p>
        </p:txBody>
      </p:sp>
      <p:sp>
        <p:nvSpPr>
          <p:cNvPr id="13" name="Прямокутник 23">
            <a:extLst>
              <a:ext uri="{FF2B5EF4-FFF2-40B4-BE49-F238E27FC236}">
                <a16:creationId xmlns:a16="http://schemas.microsoft.com/office/drawing/2014/main" id="{8AE8EA2A-3648-45BF-AC70-9EB9F34ABE21}"/>
              </a:ext>
            </a:extLst>
          </p:cNvPr>
          <p:cNvSpPr/>
          <p:nvPr/>
        </p:nvSpPr>
        <p:spPr>
          <a:xfrm>
            <a:off x="3194705" y="2890898"/>
            <a:ext cx="4342004" cy="309442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957 - х = 33</a:t>
            </a:r>
          </a:p>
          <a:p>
            <a:pPr algn="ctr"/>
            <a:r>
              <a:rPr lang="uk-UA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957 - 33</a:t>
            </a:r>
          </a:p>
          <a:p>
            <a:pPr algn="ctr"/>
            <a:r>
              <a:rPr lang="uk-UA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924</a:t>
            </a:r>
          </a:p>
          <a:p>
            <a:pPr algn="ctr"/>
            <a:r>
              <a:rPr lang="uk-UA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957 - 924 = 33</a:t>
            </a:r>
          </a:p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33 = 33</a:t>
            </a:r>
            <a:endParaRPr lang="uk-UA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70090" y="1458083"/>
            <a:ext cx="3361255" cy="336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2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"/>
          <p:cNvSpPr/>
          <p:nvPr/>
        </p:nvSpPr>
        <p:spPr>
          <a:xfrm>
            <a:off x="3380636" y="389940"/>
            <a:ext cx="8624369" cy="485775"/>
          </a:xfrm>
          <a:prstGeom prst="rect">
            <a:avLst/>
          </a:prstGeom>
          <a:solidFill>
            <a:srgbClr val="2F324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Домашнє завдання</a:t>
            </a:r>
            <a:endParaRPr/>
          </a:p>
        </p:txBody>
      </p:sp>
      <p:sp>
        <p:nvSpPr>
          <p:cNvPr id="593" name="Google Shape;593;p28"/>
          <p:cNvSpPr/>
          <p:nvPr/>
        </p:nvSpPr>
        <p:spPr>
          <a:xfrm>
            <a:off x="5205965" y="1945397"/>
            <a:ext cx="6799040" cy="3444283"/>
          </a:xfrm>
          <a:prstGeom prst="roundRect">
            <a:avLst>
              <a:gd name="adj" fmla="val 16667"/>
            </a:avLst>
          </a:prstGeom>
          <a:ln w="381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На сторінці підручника 93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опрацювати № 532, 533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Короткий запис у щоденник</a:t>
            </a:r>
            <a:endParaRPr sz="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с.93 №</a:t>
            </a:r>
            <a:r>
              <a:rPr lang="uk-UA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532, </a:t>
            </a:r>
            <a:r>
              <a:rPr lang="uk-UA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533</a:t>
            </a:r>
            <a:endParaRPr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Дата 1">
            <a:extLst>
              <a:ext uri="{FF2B5EF4-FFF2-40B4-BE49-F238E27FC236}">
                <a16:creationId xmlns:a16="http://schemas.microsoft.com/office/drawing/2014/main" id="{C21097A1-6400-4AB9-B9DD-491D92501409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7080DA-0D61-42F4-A68C-9FD9A53AF6C4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9" name="Picture 10" descr="Чому не можна заважати дитині-шульзі використовувати ліву руку? -  Learning.ua">
            <a:extLst>
              <a:ext uri="{FF2B5EF4-FFF2-40B4-BE49-F238E27FC236}">
                <a16:creationId xmlns:a16="http://schemas.microsoft.com/office/drawing/2014/main" id="{3497BC13-238E-44E1-979F-B5D470A7F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1490210"/>
            <a:ext cx="4250325" cy="471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19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74413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530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Поміркуй</a:t>
            </a:r>
          </a:p>
        </p:txBody>
      </p:sp>
      <p:sp>
        <p:nvSpPr>
          <p:cNvPr id="8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681204" y="1314449"/>
            <a:ext cx="9363366" cy="1769645"/>
          </a:xfrm>
          <a:prstGeom prst="doubleWave">
            <a:avLst>
              <a:gd name="adj1" fmla="val 1545"/>
              <a:gd name="adj2" fmla="val -727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Периметр прямокутника 50 </a:t>
            </a:r>
            <a:r>
              <a:rPr lang="uk-UA" sz="3000" b="1" dirty="0" err="1">
                <a:solidFill>
                  <a:schemeClr val="tx1"/>
                </a:solidFill>
              </a:rPr>
              <a:t>дм</a:t>
            </a:r>
            <a:r>
              <a:rPr lang="uk-UA" sz="3000" b="1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uk-UA" sz="3000" b="1" dirty="0">
                <a:solidFill>
                  <a:schemeClr val="tx1"/>
                </a:solidFill>
              </a:rPr>
              <a:t>а одна з його сторін на 5 </a:t>
            </a:r>
            <a:r>
              <a:rPr lang="uk-UA" sz="3000" b="1" dirty="0" err="1">
                <a:solidFill>
                  <a:schemeClr val="tx1"/>
                </a:solidFill>
              </a:rPr>
              <a:t>дм</a:t>
            </a:r>
            <a:r>
              <a:rPr lang="uk-UA" sz="3000" b="1" dirty="0">
                <a:solidFill>
                  <a:schemeClr val="tx1"/>
                </a:solidFill>
              </a:rPr>
              <a:t> довша за другу. </a:t>
            </a:r>
          </a:p>
          <a:p>
            <a:pPr algn="ctr"/>
            <a:r>
              <a:rPr lang="uk-UA" sz="3000" b="1" dirty="0">
                <a:solidFill>
                  <a:schemeClr val="tx1"/>
                </a:solidFill>
              </a:rPr>
              <a:t>Знайди площу прямокутника.</a:t>
            </a:r>
            <a:endParaRPr lang="aa-ET" sz="3000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472638" y="3525030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50:2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796187" y="3538359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=25(</a:t>
            </a:r>
            <a:r>
              <a:rPr lang="uk-UA" sz="2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дм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половина периметра;</a:t>
            </a:r>
            <a:endParaRPr lang="uk-UA" sz="28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461026" y="4039539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25-5=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979056" y="4013328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(</a:t>
            </a:r>
            <a:r>
              <a:rPr lang="uk-UA" sz="2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дм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)- дві ширини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461025" y="4554048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20:2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796187" y="4576298"/>
            <a:ext cx="3566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=10(</a:t>
            </a:r>
            <a:r>
              <a:rPr lang="uk-UA" sz="28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дм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-ширина</a:t>
            </a: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1720" y="3021195"/>
            <a:ext cx="3700280" cy="3700280"/>
          </a:xfrm>
          <a:prstGeom prst="rect">
            <a:avLst/>
          </a:prstGeom>
        </p:spPr>
      </p:pic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304328FE-6744-45DD-884D-1D7C2A6B2300}"/>
              </a:ext>
            </a:extLst>
          </p:cNvPr>
          <p:cNvSpPr/>
          <p:nvPr/>
        </p:nvSpPr>
        <p:spPr>
          <a:xfrm>
            <a:off x="2476722" y="5139268"/>
            <a:ext cx="16241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10+5</a:t>
            </a:r>
            <a:endParaRPr lang="ru-RU" dirty="0"/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7033B161-3190-4DB3-8717-00603D2CA7EA}"/>
              </a:ext>
            </a:extLst>
          </p:cNvPr>
          <p:cNvSpPr/>
          <p:nvPr/>
        </p:nvSpPr>
        <p:spPr>
          <a:xfrm>
            <a:off x="3979056" y="5139268"/>
            <a:ext cx="36182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=15 (</a:t>
            </a:r>
            <a:r>
              <a:rPr lang="uk-UA" sz="2800" i="1" spc="3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дм</a:t>
            </a:r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довжина</a:t>
            </a:r>
            <a:endParaRPr lang="ru-RU" dirty="0"/>
          </a:p>
        </p:txBody>
      </p:sp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FCB35AFC-F430-4BD2-AE62-2595F0F3FC9F}"/>
              </a:ext>
            </a:extLst>
          </p:cNvPr>
          <p:cNvSpPr/>
          <p:nvPr/>
        </p:nvSpPr>
        <p:spPr>
          <a:xfrm>
            <a:off x="2442527" y="5630331"/>
            <a:ext cx="1689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10·15</a:t>
            </a:r>
            <a:endParaRPr lang="ru-RU" dirty="0"/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50A19222-E278-44EC-A2EB-3B8D283BD19A}"/>
              </a:ext>
            </a:extLst>
          </p:cNvPr>
          <p:cNvSpPr/>
          <p:nvPr/>
        </p:nvSpPr>
        <p:spPr>
          <a:xfrm>
            <a:off x="3997862" y="5630331"/>
            <a:ext cx="2326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150 (дм</a:t>
            </a:r>
            <a:r>
              <a:rPr lang="uk-UA" sz="2800" i="1" spc="300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458024" y="6183394"/>
            <a:ext cx="15712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990806" y="6154636"/>
            <a:ext cx="50830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 </a:t>
            </a:r>
            <a:r>
              <a:rPr lang="uk-UA" sz="2800" i="1" spc="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дм</a:t>
            </a:r>
            <a:r>
              <a:rPr lang="uk-UA" sz="2800" i="1" spc="300" baseline="30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лоща прямокутника.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333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7" grpId="0"/>
      <p:bldP spid="18" grpId="0"/>
      <p:bldP spid="21" grpId="0"/>
      <p:bldP spid="22" grpId="0"/>
      <p:bldP spid="2" grpId="0"/>
      <p:bldP spid="3" grpId="0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524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Виконай завдання</a:t>
            </a:r>
          </a:p>
        </p:txBody>
      </p:sp>
      <p:sp>
        <p:nvSpPr>
          <p:cNvPr id="8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3526945" y="1144253"/>
            <a:ext cx="8428493" cy="1424776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>
              <a:buAutoNum type="arabicPeriod"/>
            </a:pPr>
            <a:r>
              <a:rPr lang="uk-UA" sz="3200" b="1" dirty="0">
                <a:solidFill>
                  <a:schemeClr val="tx1"/>
                </a:solidFill>
              </a:rPr>
              <a:t>Знайди периметр квадрата </a:t>
            </a:r>
          </a:p>
          <a:p>
            <a:pPr algn="ctr"/>
            <a:r>
              <a:rPr lang="uk-UA" sz="3200" b="1" dirty="0">
                <a:solidFill>
                  <a:schemeClr val="tx1"/>
                </a:solidFill>
              </a:rPr>
              <a:t>зі стороною 20 см.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5059653" y="2763308"/>
            <a:ext cx="4859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spc="3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3200" b="1" spc="3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20+20</a:t>
            </a:r>
            <a:r>
              <a:rPr lang="uk-UA" sz="3200" b="1" spc="3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)·2</a:t>
            </a:r>
            <a:r>
              <a:rPr lang="uk-UA" sz="3200" b="1" spc="3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7428227" y="2763307"/>
            <a:ext cx="1434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 см</a:t>
            </a:r>
          </a:p>
        </p:txBody>
      </p:sp>
      <p:sp>
        <p:nvSpPr>
          <p:cNvPr id="13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3526945" y="3730698"/>
            <a:ext cx="8428493" cy="1207061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2. Знайди сторону квадрата, </a:t>
            </a:r>
          </a:p>
          <a:p>
            <a:pPr algn="ctr"/>
            <a:r>
              <a:rPr lang="uk-UA" sz="3200" b="1" dirty="0">
                <a:solidFill>
                  <a:schemeClr val="tx1"/>
                </a:solidFill>
              </a:rPr>
              <a:t>площа якого 16 см</a:t>
            </a:r>
            <a:r>
              <a:rPr lang="uk-UA" sz="3200" b="1" baseline="30000" dirty="0">
                <a:solidFill>
                  <a:schemeClr val="tx1"/>
                </a:solidFill>
              </a:rPr>
              <a:t>2</a:t>
            </a:r>
            <a:r>
              <a:rPr lang="uk-UA" sz="3200" b="1" dirty="0">
                <a:solidFill>
                  <a:schemeClr val="tx1"/>
                </a:solidFill>
              </a:rPr>
              <a:t>.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5059653" y="5320374"/>
            <a:ext cx="4859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spc="3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16:4=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6306333" y="5320374"/>
            <a:ext cx="1434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см</a:t>
            </a: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107" y="1682626"/>
            <a:ext cx="3259124" cy="325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4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524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Виконай завдання</a:t>
            </a:r>
          </a:p>
        </p:txBody>
      </p:sp>
      <p:sp>
        <p:nvSpPr>
          <p:cNvPr id="8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3526945" y="1144253"/>
            <a:ext cx="8428493" cy="1424776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3. Знайди площу квадрата,</a:t>
            </a:r>
          </a:p>
          <a:p>
            <a:pPr algn="ctr"/>
            <a:r>
              <a:rPr lang="uk-UA" sz="3200" b="1" dirty="0">
                <a:solidFill>
                  <a:schemeClr val="tx1"/>
                </a:solidFill>
              </a:rPr>
              <a:t> периметр якого 24 см.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5059653" y="2763308"/>
            <a:ext cx="4859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spc="3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24:4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6644454" y="2763308"/>
            <a:ext cx="4180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 (см) сторона;</a:t>
            </a:r>
          </a:p>
        </p:txBody>
      </p:sp>
      <p:sp>
        <p:nvSpPr>
          <p:cNvPr id="13" name="Прямоугольник: скругленные углы 6">
            <a:extLst>
              <a:ext uri="{FF2B5EF4-FFF2-40B4-BE49-F238E27FC236}">
                <a16:creationId xmlns:a16="http://schemas.microsoft.com/office/drawing/2014/main" id="{E1FAD56A-84D7-4E72-AB3F-54831E762F78}"/>
              </a:ext>
            </a:extLst>
          </p:cNvPr>
          <p:cNvSpPr/>
          <p:nvPr/>
        </p:nvSpPr>
        <p:spPr>
          <a:xfrm>
            <a:off x="3257069" y="4140916"/>
            <a:ext cx="8698370" cy="1207061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4. Знайди периметр прямокутника з довжиною сторін 10 см і 4 см. Яка його площа?</a:t>
            </a:r>
            <a:endParaRPr lang="aa-ET" sz="3200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5059653" y="3374946"/>
            <a:ext cx="4859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spc="3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6·6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6454475" y="3381424"/>
            <a:ext cx="1783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=36 см</a:t>
            </a:r>
            <a:r>
              <a:rPr lang="uk-UA" sz="3200" b="1" baseline="30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107" y="1682626"/>
            <a:ext cx="3259124" cy="325912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5059653" y="5428926"/>
            <a:ext cx="4859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spc="3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uk-UA" sz="3200" b="1" spc="3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3200" b="1" spc="3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10+4</a:t>
            </a:r>
            <a:r>
              <a:rPr lang="uk-UA" sz="3200" b="1" spc="3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)·</a:t>
            </a:r>
            <a:r>
              <a:rPr lang="uk-UA" sz="3200" b="1" spc="3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7434719" y="5419162"/>
            <a:ext cx="4259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=28 </a:t>
            </a:r>
            <a:r>
              <a:rPr lang="uk-UA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(см)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5103195" y="6073905"/>
            <a:ext cx="4859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spc="3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10·4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6644454" y="6065522"/>
            <a:ext cx="1783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=40 см</a:t>
            </a:r>
            <a:r>
              <a:rPr lang="uk-UA" sz="3200" b="1" baseline="30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9062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7" grpId="0"/>
      <p:bldP spid="19" grpId="0"/>
      <p:bldP spid="20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14733" y="411881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Організація класу</a:t>
            </a:r>
          </a:p>
        </p:txBody>
      </p:sp>
      <p:sp>
        <p:nvSpPr>
          <p:cNvPr id="12" name="Прямокутник: округлені кути 11">
            <a:extLst>
              <a:ext uri="{FF2B5EF4-FFF2-40B4-BE49-F238E27FC236}">
                <a16:creationId xmlns:a16="http://schemas.microsoft.com/office/drawing/2014/main" id="{69B8F106-52D3-4E2F-A595-3B4F8D378452}"/>
              </a:ext>
            </a:extLst>
          </p:cNvPr>
          <p:cNvSpPr/>
          <p:nvPr/>
        </p:nvSpPr>
        <p:spPr>
          <a:xfrm>
            <a:off x="211940" y="1945930"/>
            <a:ext cx="6715334" cy="383603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Вітаю вас, мої любі.</a:t>
            </a:r>
          </a:p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У світлій затишній оселі.</a:t>
            </a:r>
          </a:p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Нехай урок наш для вас буде,</a:t>
            </a:r>
          </a:p>
          <a:p>
            <a:pPr algn="ctr"/>
            <a:r>
              <a:rPr lang="uk-UA" sz="3600" b="1" dirty="0">
                <a:solidFill>
                  <a:schemeClr val="accent6">
                    <a:lumMod val="50000"/>
                  </a:schemeClr>
                </a:solidFill>
              </a:rPr>
              <a:t>Як пісня – дзвінкий та веселий.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9202876-5493-4C4F-A0C9-3D81ACBA79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0937" y="1490601"/>
            <a:ext cx="4776260" cy="465158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521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Дата 1">
            <a:extLst>
              <a:ext uri="{FF2B5EF4-FFF2-40B4-BE49-F238E27FC236}">
                <a16:creationId xmlns:a16="http://schemas.microsoft.com/office/drawing/2014/main" id="{4CF409C8-8187-458B-B3A0-B7902FF06346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64E05-E27E-4333-A7A6-7AE492866C99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191FDD1-83CF-4EA7-8F4C-0B0A5840CC8F}"/>
              </a:ext>
            </a:extLst>
          </p:cNvPr>
          <p:cNvSpPr/>
          <p:nvPr/>
        </p:nvSpPr>
        <p:spPr>
          <a:xfrm>
            <a:off x="3314732" y="417997"/>
            <a:ext cx="8741143" cy="44054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r>
              <a:rPr lang="uk-UA" sz="2000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4985A16-61CB-4895-B562-FE561D0339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8947" y="1302877"/>
            <a:ext cx="11601257" cy="503756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87EEDA7-6EC1-458B-AAAA-DCD8BDA824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4145" y="1807854"/>
            <a:ext cx="5989018" cy="196123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13A221E-AC25-4F61-9FAC-2230A246ED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1F6A141-BA57-47DC-BFD2-84C5C736F83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ED8782D-9B79-42D3-B703-5DEBD0189F6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A337D55-2A7F-4CD2-8135-4FB8A2890A1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82BB22D-9D70-46AE-89FD-EE4910FF70C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A4C6E62-4C1B-492C-97C4-06224637FC0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9B44C96-9D6C-4304-AA73-A77418165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192FBE9-3E2D-4C8A-987C-04C5D34C4D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FE7AAD2-E484-4B9E-92B3-184483E8B133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EC9054B-B024-4A94-AF97-A8F185F17DA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08F25C6-5CDA-42A0-B782-37512B002BC1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721331E-4CDC-418D-872A-F9C1441581BC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FFD5430-4A16-4978-B665-FE10FBD80B7F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09" y="1203416"/>
            <a:ext cx="1809755" cy="1419592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7631" y="3477555"/>
            <a:ext cx="517446" cy="645546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7884" y="3477555"/>
            <a:ext cx="521963" cy="651182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67934" y="3459876"/>
            <a:ext cx="531616" cy="663225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16030" y="3441240"/>
            <a:ext cx="525579" cy="655693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73497" y="3471919"/>
            <a:ext cx="517446" cy="645546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53750" y="3471919"/>
            <a:ext cx="521963" cy="651182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03800" y="3454240"/>
            <a:ext cx="531616" cy="663225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51896" y="3435604"/>
            <a:ext cx="525579" cy="655693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00022" y="3477555"/>
            <a:ext cx="517446" cy="645546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80275" y="3477555"/>
            <a:ext cx="521963" cy="651182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30325" y="3459876"/>
            <a:ext cx="531616" cy="663225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78421" y="3441240"/>
            <a:ext cx="525579" cy="655693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98880" y="3482122"/>
            <a:ext cx="517446" cy="645546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79133" y="3482122"/>
            <a:ext cx="521963" cy="651182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29183" y="3464443"/>
            <a:ext cx="531616" cy="663225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77279" y="3445807"/>
            <a:ext cx="525579" cy="655693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34746" y="3471919"/>
            <a:ext cx="517446" cy="645546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4999" y="3471919"/>
            <a:ext cx="521963" cy="651182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5049" y="3454240"/>
            <a:ext cx="531616" cy="663225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13145" y="3435604"/>
            <a:ext cx="525579" cy="65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5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1">
            <a:extLst>
              <a:ext uri="{FF2B5EF4-FFF2-40B4-BE49-F238E27FC236}">
                <a16:creationId xmlns:a16="http://schemas.microsoft.com/office/drawing/2014/main" id="{49477AAF-8D45-4323-BE4C-5F57C5CF0480}"/>
              </a:ext>
            </a:extLst>
          </p:cNvPr>
          <p:cNvSpPr txBox="1">
            <a:spLocks/>
          </p:cNvSpPr>
          <p:nvPr/>
        </p:nvSpPr>
        <p:spPr>
          <a:xfrm>
            <a:off x="1577377" y="690642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95837-A9CE-470A-9790-534DE5570F71}"/>
              </a:ext>
            </a:extLst>
          </p:cNvPr>
          <p:cNvSpPr txBox="1"/>
          <p:nvPr/>
        </p:nvSpPr>
        <p:spPr>
          <a:xfrm>
            <a:off x="1700945" y="22897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E9AD7A8-C333-43D0-BF79-22F80C7E4490}"/>
              </a:ext>
            </a:extLst>
          </p:cNvPr>
          <p:cNvSpPr/>
          <p:nvPr/>
        </p:nvSpPr>
        <p:spPr>
          <a:xfrm>
            <a:off x="330948" y="1680504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з підручником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з математики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Григорія </a:t>
            </a:r>
            <a:r>
              <a:rPr lang="uk-UA" sz="4000" b="1" dirty="0" err="1">
                <a:solidFill>
                  <a:schemeClr val="bg1"/>
                </a:solidFill>
              </a:rPr>
              <a:t>Лишенко</a:t>
            </a:r>
            <a:endParaRPr lang="uk-UA" sz="40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92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49CEB0-E940-4B13-8ABA-4DB1EFA837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11053" y="564398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9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C9ED8C02-47F7-491F-AE4C-C44691C43EA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3297" y="1198471"/>
            <a:ext cx="7457070" cy="3585356"/>
          </a:xfrm>
          <a:prstGeom prst="rect">
            <a:avLst/>
          </a:prstGeom>
        </p:spPr>
      </p:pic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525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Розглянь записи та поясни обчислення</a:t>
            </a:r>
          </a:p>
        </p:txBody>
      </p:sp>
      <p:sp>
        <p:nvSpPr>
          <p:cNvPr id="8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4283002" y="2716107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bg2"/>
                </a:solidFill>
              </a:rPr>
              <a:t>28532</a:t>
            </a:r>
            <a:endParaRPr lang="aa-ET" sz="3200" i="1" dirty="0">
              <a:solidFill>
                <a:schemeClr val="bg2"/>
              </a:solidFill>
            </a:endParaRPr>
          </a:p>
        </p:txBody>
      </p:sp>
      <p:sp>
        <p:nvSpPr>
          <p:cNvPr id="10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4283004" y="1893681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bg2"/>
                </a:solidFill>
              </a:rPr>
              <a:t>4076</a:t>
            </a:r>
          </a:p>
          <a:p>
            <a:pPr algn="r"/>
            <a:r>
              <a:rPr lang="uk-UA" sz="3200" i="1" dirty="0">
                <a:solidFill>
                  <a:schemeClr val="bg2"/>
                </a:solidFill>
              </a:rPr>
              <a:t>67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244914" y="2045028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chemeClr val="bg2"/>
                </a:solidFill>
              </a:rPr>
              <a:t>х</a:t>
            </a:r>
          </a:p>
        </p:txBody>
      </p:sp>
      <p:sp>
        <p:nvSpPr>
          <p:cNvPr id="13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4073997" y="3104548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bg2"/>
                </a:solidFill>
              </a:rPr>
              <a:t>24456</a:t>
            </a:r>
            <a:endParaRPr lang="aa-ET" sz="3200" i="1" dirty="0">
              <a:solidFill>
                <a:schemeClr val="bg2"/>
              </a:solidFill>
            </a:endParaRPr>
          </a:p>
        </p:txBody>
      </p:sp>
      <p:sp>
        <p:nvSpPr>
          <p:cNvPr id="14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4073997" y="3498991"/>
            <a:ext cx="1459802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bg2"/>
                </a:solidFill>
              </a:rPr>
              <a:t>273092</a:t>
            </a:r>
            <a:endParaRPr lang="aa-ET" sz="3200" i="1" dirty="0">
              <a:solidFill>
                <a:schemeClr val="bg2"/>
              </a:solidFill>
            </a:endParaRP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4283001" y="2685226"/>
            <a:ext cx="1233763" cy="1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4073997" y="3498878"/>
            <a:ext cx="1459802" cy="11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919936" y="2687963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bg2"/>
                </a:solidFill>
              </a:rPr>
              <a:t>4384</a:t>
            </a:r>
            <a:endParaRPr lang="aa-ET" sz="3200" i="1" dirty="0">
              <a:solidFill>
                <a:schemeClr val="bg2"/>
              </a:solidFill>
            </a:endParaRPr>
          </a:p>
        </p:txBody>
      </p:sp>
      <p:sp>
        <p:nvSpPr>
          <p:cNvPr id="20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7102436" y="1893681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bg2"/>
                </a:solidFill>
              </a:rPr>
              <a:t>5480</a:t>
            </a:r>
          </a:p>
          <a:p>
            <a:pPr algn="ctr"/>
            <a:r>
              <a:rPr lang="uk-UA" sz="3200" i="1" dirty="0">
                <a:solidFill>
                  <a:schemeClr val="bg2"/>
                </a:solidFill>
              </a:rPr>
              <a:t>   38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7064346" y="2045028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chemeClr val="bg2"/>
                </a:solidFill>
              </a:rPr>
              <a:t>х</a:t>
            </a:r>
          </a:p>
        </p:txBody>
      </p:sp>
      <p:sp>
        <p:nvSpPr>
          <p:cNvPr id="22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919937" y="3096415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bg2"/>
                </a:solidFill>
              </a:rPr>
              <a:t>1644</a:t>
            </a:r>
            <a:endParaRPr lang="aa-ET" sz="3200" i="1" dirty="0">
              <a:solidFill>
                <a:schemeClr val="bg2"/>
              </a:solidFill>
            </a:endParaRPr>
          </a:p>
        </p:txBody>
      </p:sp>
      <p:sp>
        <p:nvSpPr>
          <p:cNvPr id="23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919936" y="3497805"/>
            <a:ext cx="1433295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bg2"/>
                </a:solidFill>
              </a:rPr>
              <a:t>208240</a:t>
            </a:r>
            <a:endParaRPr lang="aa-ET" sz="3200" i="1" dirty="0">
              <a:solidFill>
                <a:schemeClr val="bg2"/>
              </a:solidFill>
            </a:endParaRP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7102433" y="2685226"/>
            <a:ext cx="1233763" cy="1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6919936" y="3497805"/>
            <a:ext cx="1433295" cy="1073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Выгнутая вправо стрелка 3"/>
          <p:cNvSpPr/>
          <p:nvPr/>
        </p:nvSpPr>
        <p:spPr>
          <a:xfrm>
            <a:off x="8260692" y="2023646"/>
            <a:ext cx="261258" cy="1717074"/>
          </a:xfrm>
          <a:prstGeom prst="curvedLef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2"/>
              </a:solidFill>
            </a:endParaRPr>
          </a:p>
        </p:txBody>
      </p:sp>
      <p:pic>
        <p:nvPicPr>
          <p:cNvPr id="27" name="Picture 2" descr="ᐈ Мультяшный учитель фото, векторные картинки мультфильм учитель с  указателем | скачать на Depositphotos®">
            <a:extLst>
              <a:ext uri="{FF2B5EF4-FFF2-40B4-BE49-F238E27FC236}">
                <a16:creationId xmlns:a16="http://schemas.microsoft.com/office/drawing/2014/main" id="{182B193E-FFCA-47B1-9B5A-F0930FB50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7" b="98667" l="13500" r="84000">
                        <a14:backgroundMark x1="25167" y1="11333" x2="25167" y2="11333"/>
                        <a14:backgroundMark x1="22667" y1="55667" x2="22667" y2="55667"/>
                        <a14:backgroundMark x1="74167" y1="6833" x2="74167" y2="6833"/>
                        <a14:backgroundMark x1="79500" y1="31833" x2="79500" y2="31833"/>
                        <a14:backgroundMark x1="26500" y1="96667" x2="26500" y2="9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827" r="12969"/>
          <a:stretch/>
        </p:blipFill>
        <p:spPr bwMode="auto">
          <a:xfrm>
            <a:off x="9511487" y="2910327"/>
            <a:ext cx="2693026" cy="374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93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526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9DD9F4-EC24-45EE-B97F-A6A7AED49956}"/>
                  </a:ext>
                </a:extLst>
              </p:cNvPr>
              <p:cNvSpPr txBox="1"/>
              <p:nvPr/>
            </p:nvSpPr>
            <p:spPr>
              <a:xfrm>
                <a:off x="4066446" y="994737"/>
                <a:ext cx="6688640" cy="12003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uk-UA" sz="3600" b="1" dirty="0"/>
                  <a:t>5344</a:t>
                </a:r>
                <a14:m>
                  <m:oMath xmlns:m="http://schemas.openxmlformats.org/officeDocument/2006/math">
                    <m:r>
                      <a:rPr lang="uk-UA" sz="36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uk-UA" sz="3600" b="1" i="1" dirty="0">
                        <a:latin typeface="Cambria Math" panose="02040503050406030204" pitchFamily="18" charset="0"/>
                      </a:rPr>
                      <m:t>·</m:t>
                    </m:r>
                    <m:r>
                      <a:rPr lang="uk-UA" sz="36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sz="3600" b="1" dirty="0"/>
                  <a:t>28              3240 · 53    </a:t>
                </a:r>
              </a:p>
              <a:p>
                <a:r>
                  <a:rPr lang="uk-UA" sz="3600" b="1" dirty="0"/>
                  <a:t>18060 · 46            510300 · 18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129DD9F4-EC24-45EE-B97F-A6A7AED49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446" y="994737"/>
                <a:ext cx="6688640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2639" t="-7035" b="-1758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528949" y="3369251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42752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528951" y="2546825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5344</a:t>
            </a:r>
          </a:p>
          <a:p>
            <a:pPr algn="r"/>
            <a:r>
              <a:rPr lang="uk-UA" sz="3200" i="1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490861" y="2698172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14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328637" y="3748438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10688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1328637" y="4152135"/>
            <a:ext cx="1451109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149632</a:t>
            </a:r>
            <a:endParaRPr lang="aa-ET" sz="3200" i="1" dirty="0">
              <a:solidFill>
                <a:schemeClr val="tx1"/>
              </a:solidFill>
            </a:endParaRP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1528948" y="3338370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1328637" y="4151542"/>
            <a:ext cx="1451109" cy="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897857" y="3349184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10836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4162904" y="2546825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1806</a:t>
            </a:r>
            <a:r>
              <a:rPr lang="uk-UA" sz="3200" i="1" dirty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uk-UA" sz="3200" i="1" dirty="0">
                <a:solidFill>
                  <a:schemeClr val="tx1"/>
                </a:solidFill>
              </a:rPr>
              <a:t>  46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4046253" y="2698172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23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897858" y="3748438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7224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3913236" y="4152135"/>
            <a:ext cx="1515842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83076</a:t>
            </a:r>
            <a:r>
              <a:rPr lang="uk-UA" sz="3200" i="1" dirty="0">
                <a:solidFill>
                  <a:srgbClr val="FF0000"/>
                </a:solidFill>
              </a:rPr>
              <a:t>0</a:t>
            </a:r>
            <a:endParaRPr lang="aa-ET" sz="3200" i="1" dirty="0">
              <a:solidFill>
                <a:srgbClr val="FF0000"/>
              </a:solidFill>
            </a:endParaRP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4162901" y="3338370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3897857" y="4140630"/>
            <a:ext cx="1515842" cy="113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7019670" y="3369251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i="1" dirty="0">
                <a:solidFill>
                  <a:schemeClr val="tx1"/>
                </a:solidFill>
              </a:rPr>
              <a:t>972  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28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7019672" y="2546825"/>
            <a:ext cx="1233760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324</a:t>
            </a:r>
            <a:r>
              <a:rPr lang="uk-UA" sz="3200" i="1" dirty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uk-UA" sz="3200" i="1" dirty="0">
                <a:solidFill>
                  <a:schemeClr val="tx1"/>
                </a:solidFill>
              </a:rPr>
              <a:t>   53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6981582" y="2698172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30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809747" y="3757692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1620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31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6809747" y="4152135"/>
            <a:ext cx="1460720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17172</a:t>
            </a:r>
            <a:r>
              <a:rPr lang="uk-UA" sz="3200" i="1" dirty="0">
                <a:solidFill>
                  <a:srgbClr val="FF0000"/>
                </a:solidFill>
              </a:rPr>
              <a:t>0</a:t>
            </a:r>
            <a:endParaRPr lang="aa-ET" sz="3200" i="1" dirty="0">
              <a:solidFill>
                <a:srgbClr val="FF0000"/>
              </a:solidFill>
            </a:endParaRP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7019669" y="3338370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6809747" y="4139071"/>
            <a:ext cx="1460720" cy="12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9452134" y="3344773"/>
            <a:ext cx="1250797" cy="3884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uk-UA" sz="3200" i="1" dirty="0">
                <a:solidFill>
                  <a:schemeClr val="tx1"/>
                </a:solidFill>
              </a:rPr>
              <a:t>40824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35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9666515" y="2546825"/>
            <a:ext cx="1440442" cy="76066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i="1" dirty="0">
                <a:solidFill>
                  <a:schemeClr val="tx1"/>
                </a:solidFill>
              </a:rPr>
              <a:t>5103</a:t>
            </a:r>
            <a:r>
              <a:rPr lang="uk-UA" sz="3200" i="1" dirty="0">
                <a:solidFill>
                  <a:srgbClr val="FF0000"/>
                </a:solidFill>
              </a:rPr>
              <a:t>00</a:t>
            </a:r>
            <a:r>
              <a:rPr lang="uk-UA" sz="3200" i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9504578" y="2708967"/>
            <a:ext cx="38565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i="1" dirty="0"/>
              <a:t>х</a:t>
            </a:r>
          </a:p>
        </p:txBody>
      </p:sp>
      <p:sp>
        <p:nvSpPr>
          <p:cNvPr id="37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9452135" y="3725818"/>
            <a:ext cx="1250796" cy="38137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5103</a:t>
            </a:r>
            <a:endParaRPr lang="aa-ET" sz="3200" i="1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: скругленные углы 6">
            <a:extLst>
              <a:ext uri="{FF2B5EF4-FFF2-40B4-BE49-F238E27FC236}">
                <a16:creationId xmlns:a16="http://schemas.microsoft.com/office/drawing/2014/main" id="{47628C51-4E8D-44F2-9FA2-564CA0F0BAF2}"/>
              </a:ext>
            </a:extLst>
          </p:cNvPr>
          <p:cNvSpPr/>
          <p:nvPr/>
        </p:nvSpPr>
        <p:spPr>
          <a:xfrm>
            <a:off x="9452134" y="4152135"/>
            <a:ext cx="1671858" cy="35708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200" i="1" dirty="0">
                <a:solidFill>
                  <a:schemeClr val="tx1"/>
                </a:solidFill>
              </a:rPr>
              <a:t>91854</a:t>
            </a:r>
            <a:r>
              <a:rPr lang="uk-UA" sz="3200" i="1" dirty="0">
                <a:solidFill>
                  <a:srgbClr val="FF0000"/>
                </a:solidFill>
              </a:rPr>
              <a:t>00</a:t>
            </a:r>
            <a:endParaRPr lang="aa-ET" sz="3200" i="1" dirty="0">
              <a:solidFill>
                <a:srgbClr val="FF0000"/>
              </a:solidFill>
            </a:endParaRPr>
          </a:p>
        </p:txBody>
      </p: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9873194" y="3338370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9452134" y="4151542"/>
            <a:ext cx="1671858" cy="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Рисунок 4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8696" y="4187827"/>
            <a:ext cx="2462431" cy="246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9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7" grpId="0"/>
      <p:bldP spid="20" grpId="0"/>
      <p:bldP spid="21" grpId="0"/>
      <p:bldP spid="22" grpId="0"/>
      <p:bldP spid="23" grpId="0"/>
      <p:bldP spid="24" grpId="0"/>
      <p:bldP spid="27" grpId="0"/>
      <p:bldP spid="28" grpId="0"/>
      <p:bldP spid="29" grpId="0"/>
      <p:bldP spid="30" grpId="0"/>
      <p:bldP spid="31" grpId="0"/>
      <p:bldP spid="34" grpId="0"/>
      <p:bldP spid="35" grpId="0"/>
      <p:bldP spid="36" grpId="0"/>
      <p:bldP spid="37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527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8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289161" y="1325325"/>
            <a:ext cx="10679786" cy="1785614"/>
          </a:xfrm>
          <a:prstGeom prst="doubleWave">
            <a:avLst>
              <a:gd name="adj1" fmla="val 1545"/>
              <a:gd name="adj2" fmla="val -727"/>
            </a:avLst>
          </a:prstGeom>
          <a:solidFill>
            <a:srgbClr val="92D050"/>
          </a:solidFill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000" b="1" dirty="0">
                <a:solidFill>
                  <a:schemeClr val="tx1"/>
                </a:solidFill>
              </a:rPr>
              <a:t>За 3 год автомобіль проїхав 270 км. Другий автомобіль проїхав на 10 км більше за 4 год. Швидкість якого автомобіля більша й на скільки?</a:t>
            </a:r>
            <a:endParaRPr lang="aa-ET" sz="3000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859591" y="3572605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611578" y="3572605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270+10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4003318" y="3546998"/>
            <a:ext cx="625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=280(км) проїхав ІІ автомобіль;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859590" y="4121432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625831" y="4113503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280:4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651175" y="4101877"/>
            <a:ext cx="607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=70(км/год) 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швидкість ІІ автомобіля; </a:t>
            </a:r>
            <a:endParaRPr lang="uk-UA" sz="28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859590" y="4734074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611578" y="4734074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270:3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655080" y="4709897"/>
            <a:ext cx="6072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=90(км/год) 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швидкість 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автомобіля; </a:t>
            </a:r>
            <a:endParaRPr lang="uk-UA" sz="28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859590" y="5925242"/>
            <a:ext cx="233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888917" y="5346716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640905" y="5346716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90-70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677942" y="5329658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=20(км/год)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404836" y="5959358"/>
            <a:ext cx="8419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видкість першого автомобіля 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20 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км/год більша. </a:t>
            </a:r>
            <a:endParaRPr lang="uk-UA" sz="28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Picture 2" descr="черно-белая иллюстрация полицейской машины Dodge Charger, полицейская  машина Dodge Charger полицейский, сторона черной полицейской машины,  автомобильная авария, английский, черные волосы png | Klipartz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881885" y="4397733"/>
            <a:ext cx="3598582" cy="148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65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74413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528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8" name="Прямоугольник: скругленные углы 6">
            <a:extLst>
              <a:ext uri="{FF2B5EF4-FFF2-40B4-BE49-F238E27FC236}">
                <a16:creationId xmlns:a16="http://schemas.microsoft.com/office/drawing/2014/main" id="{E80936FB-A127-42E5-99EB-952630980067}"/>
              </a:ext>
            </a:extLst>
          </p:cNvPr>
          <p:cNvSpPr/>
          <p:nvPr/>
        </p:nvSpPr>
        <p:spPr>
          <a:xfrm>
            <a:off x="1144688" y="1226326"/>
            <a:ext cx="10902111" cy="13775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1"/>
                </a:solidFill>
              </a:rPr>
              <a:t>Один гелікоптер пролетів 480 км, а другий - 800 км. </a:t>
            </a:r>
          </a:p>
          <a:p>
            <a:pPr algn="ctr"/>
            <a:r>
              <a:rPr lang="uk-UA" sz="2800" b="1" dirty="0">
                <a:solidFill>
                  <a:schemeClr val="tx1"/>
                </a:solidFill>
              </a:rPr>
              <a:t>Перший був у польоті на 2 год менше. Скільки годин був </a:t>
            </a:r>
          </a:p>
          <a:p>
            <a:pPr algn="ctr"/>
            <a:r>
              <a:rPr lang="uk-UA" sz="2800" b="1" dirty="0">
                <a:solidFill>
                  <a:schemeClr val="tx1"/>
                </a:solidFill>
              </a:rPr>
              <a:t>у польоті кожен гелікоптер, якщо їхня швидкість однакова?</a:t>
            </a:r>
            <a:endParaRPr lang="aa-ET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649758"/>
              </p:ext>
            </p:extLst>
          </p:nvPr>
        </p:nvGraphicFramePr>
        <p:xfrm>
          <a:off x="2336799" y="2706497"/>
          <a:ext cx="8127999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443">
                <a:tc>
                  <a:txBody>
                    <a:bodyPr/>
                    <a:lstStyle/>
                    <a:p>
                      <a:pPr algn="ctr"/>
                      <a:r>
                        <a:rPr lang="uk-UA" b="1" dirty="0"/>
                        <a:t>Швидкість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dirty="0"/>
                        <a:t>Час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dirty="0"/>
                        <a:t>Відстань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b="1" dirty="0"/>
                        <a:t>Однакова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dirty="0"/>
                        <a:t>?, на 2 год менше</a:t>
                      </a:r>
                    </a:p>
                    <a:p>
                      <a:pPr algn="ctr"/>
                      <a:r>
                        <a:rPr lang="uk-UA" b="1" dirty="0"/>
                        <a:t>?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dirty="0"/>
                        <a:t>480 км</a:t>
                      </a:r>
                    </a:p>
                    <a:p>
                      <a:pPr algn="ctr"/>
                      <a:r>
                        <a:rPr lang="uk-UA" b="1" dirty="0"/>
                        <a:t>800 км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5" y="3791423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3791423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800-480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742060" y="3800080"/>
            <a:ext cx="4984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=320(км) 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різниця відстаней;</a:t>
            </a:r>
            <a:endParaRPr lang="uk-UA" sz="28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340250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94905" y="4332321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320:2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320249" y="4305659"/>
            <a:ext cx="5907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=160(км/год)швидкість гелікоптера;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28664" y="4952892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280652" y="4952892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480:160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742059" y="4947629"/>
            <a:ext cx="56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=3(год) 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 І гелікоптера; </a:t>
            </a:r>
            <a:endParaRPr lang="uk-UA" sz="28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144688" y="6156139"/>
            <a:ext cx="272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-1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57991" y="5565534"/>
            <a:ext cx="8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309979" y="5565534"/>
            <a:ext cx="245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spc="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800:160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3817902" y="5560271"/>
            <a:ext cx="27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=5(год)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DAEF92-6706-410D-B318-4BD48F6CCF1F}"/>
              </a:ext>
            </a:extLst>
          </p:cNvPr>
          <p:cNvSpPr txBox="1"/>
          <p:nvPr/>
        </p:nvSpPr>
        <p:spPr>
          <a:xfrm>
            <a:off x="2601311" y="6176886"/>
            <a:ext cx="9175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год 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був у польоті І гелікоптер та </a:t>
            </a:r>
            <a:r>
              <a:rPr lang="uk-UA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uk-UA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 – ІІ гелікоптер. </a:t>
            </a:r>
            <a:endParaRPr lang="uk-UA" sz="28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91162" y="3712337"/>
            <a:ext cx="2509755" cy="250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8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74413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529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E677D0-9B2C-41D2-810B-EA80BC6C9E93}"/>
              </a:ext>
            </a:extLst>
          </p:cNvPr>
          <p:cNvSpPr/>
          <p:nvPr/>
        </p:nvSpPr>
        <p:spPr>
          <a:xfrm>
            <a:off x="3314733" y="377885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1"/>
                </a:solidFill>
              </a:rPr>
              <a:t>Склади і розв'яжи рівняння</a:t>
            </a:r>
          </a:p>
        </p:txBody>
      </p:sp>
      <p:sp>
        <p:nvSpPr>
          <p:cNvPr id="8" name="Прямокутник 42">
            <a:extLst>
              <a:ext uri="{FF2B5EF4-FFF2-40B4-BE49-F238E27FC236}">
                <a16:creationId xmlns:a16="http://schemas.microsoft.com/office/drawing/2014/main" id="{7B74B71B-AF67-48CA-A8A5-ADFF1A71701C}"/>
              </a:ext>
            </a:extLst>
          </p:cNvPr>
          <p:cNvSpPr/>
          <p:nvPr/>
        </p:nvSpPr>
        <p:spPr>
          <a:xfrm>
            <a:off x="2103967" y="1456402"/>
            <a:ext cx="4349085" cy="143281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Невідоме число зменшили у 23 рази й дістали 828. Знайди невідоме число.</a:t>
            </a:r>
          </a:p>
        </p:txBody>
      </p:sp>
      <p:sp>
        <p:nvSpPr>
          <p:cNvPr id="10" name="Прямокутник 23">
            <a:extLst>
              <a:ext uri="{FF2B5EF4-FFF2-40B4-BE49-F238E27FC236}">
                <a16:creationId xmlns:a16="http://schemas.microsoft.com/office/drawing/2014/main" id="{8AE8EA2A-3648-45BF-AC70-9EB9F34ABE21}"/>
              </a:ext>
            </a:extLst>
          </p:cNvPr>
          <p:cNvSpPr/>
          <p:nvPr/>
        </p:nvSpPr>
        <p:spPr>
          <a:xfrm>
            <a:off x="2111048" y="2889217"/>
            <a:ext cx="4342004" cy="309442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: 23 = 828</a:t>
            </a:r>
          </a:p>
          <a:p>
            <a:pPr algn="ctr"/>
            <a:r>
              <a:rPr lang="uk-UA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828 · 23</a:t>
            </a:r>
          </a:p>
          <a:p>
            <a:pPr algn="ctr"/>
            <a:r>
              <a:rPr lang="uk-UA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 = 19044</a:t>
            </a:r>
          </a:p>
          <a:p>
            <a:pPr algn="ctr"/>
            <a:r>
              <a:rPr lang="uk-UA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19044 : 23 = 828</a:t>
            </a:r>
          </a:p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828 = 828</a:t>
            </a:r>
            <a:endParaRPr lang="uk-UA" sz="32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70090" y="1458083"/>
            <a:ext cx="3361255" cy="336125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8923283" y="1576580"/>
            <a:ext cx="121394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uk-UA" sz="4000" i="1" dirty="0" smtClean="0"/>
              <a:t>828</a:t>
            </a:r>
          </a:p>
          <a:p>
            <a:pPr algn="r"/>
            <a:r>
              <a:rPr lang="uk-UA" sz="4000" i="1" dirty="0" smtClean="0"/>
              <a:t>23</a:t>
            </a:r>
            <a:endParaRPr lang="uk-UA" sz="4000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923283" y="1754297"/>
            <a:ext cx="4995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i="1" dirty="0"/>
              <a:t>х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 flipV="1">
            <a:off x="8842924" y="2776908"/>
            <a:ext cx="123376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08279B25-DE05-498E-8F35-8350D7C3CE4F}"/>
              </a:ext>
            </a:extLst>
          </p:cNvPr>
          <p:cNvCxnSpPr>
            <a:cxnSpLocks/>
          </p:cNvCxnSpPr>
          <p:nvPr/>
        </p:nvCxnSpPr>
        <p:spPr>
          <a:xfrm>
            <a:off x="8431504" y="3775267"/>
            <a:ext cx="16451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8883546" y="2733705"/>
            <a:ext cx="12234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uk-UA" sz="4000" i="1" dirty="0" smtClean="0"/>
              <a:t>2484</a:t>
            </a:r>
            <a:endParaRPr lang="aa-ET" sz="4000" i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431504" y="3181016"/>
            <a:ext cx="14542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4000" i="1" dirty="0" smtClean="0"/>
              <a:t>  1656</a:t>
            </a:r>
            <a:endParaRPr lang="aa-ET" sz="4000" i="1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8431504" y="3666527"/>
            <a:ext cx="17427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000" i="1" dirty="0" smtClean="0"/>
              <a:t>  19044</a:t>
            </a:r>
            <a:endParaRPr lang="aa-ET" sz="4000" i="1" dirty="0"/>
          </a:p>
        </p:txBody>
      </p:sp>
    </p:spTree>
    <p:extLst>
      <p:ext uri="{BB962C8B-B14F-4D97-AF65-F5344CB8AC3E}">
        <p14:creationId xmlns:p14="http://schemas.microsoft.com/office/powerpoint/2010/main" val="385063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655</Words>
  <Application>Microsoft Office PowerPoint</Application>
  <PresentationFormat>Широкоэкранный</PresentationFormat>
  <Paragraphs>226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108</cp:revision>
  <dcterms:created xsi:type="dcterms:W3CDTF">2018-01-05T16:38:53Z</dcterms:created>
  <dcterms:modified xsi:type="dcterms:W3CDTF">2022-04-15T05:57:32Z</dcterms:modified>
</cp:coreProperties>
</file>