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655" r:id="rId3"/>
    <p:sldId id="289" r:id="rId4"/>
    <p:sldId id="1750" r:id="rId5"/>
    <p:sldId id="1953" r:id="rId6"/>
    <p:sldId id="1757" r:id="rId7"/>
    <p:sldId id="1942" r:id="rId8"/>
    <p:sldId id="1954" r:id="rId9"/>
    <p:sldId id="1952" r:id="rId10"/>
    <p:sldId id="279" r:id="rId11"/>
    <p:sldId id="280" r:id="rId12"/>
    <p:sldId id="282" r:id="rId13"/>
    <p:sldId id="313" r:id="rId14"/>
    <p:sldId id="183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9672AC"/>
    <a:srgbClr val="CC66FF"/>
    <a:srgbClr val="CC99FF"/>
    <a:srgbClr val="459EDB"/>
    <a:srgbClr val="2956A3"/>
    <a:srgbClr val="FFFCFC"/>
    <a:srgbClr val="66B5AB"/>
    <a:srgbClr val="82BD44"/>
    <a:srgbClr val="275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9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7" y="2514930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№28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0484" y="3709095"/>
            <a:ext cx="8782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Мистецькі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візерунки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з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теплих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країв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продовження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). Створення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малюнку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для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настінного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розпису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магазину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іграшок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дитячого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розважального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центру, зоопарку за мотивами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індійських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розписів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білий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або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тонований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папір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гуаш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або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фломастери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504FC8-D154-4AA9-8BAC-0FDB0DE6A6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4184" y="335592"/>
            <a:ext cx="3552239" cy="309340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Роботу розпочинати лише з дозволу вчителя.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67" y="1291851"/>
            <a:ext cx="4759324" cy="382088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Використовувати інструмент тільки за призначенням.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4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145" t="14048" r="9568" b="22143"/>
          <a:stretch/>
        </p:blipFill>
        <p:spPr>
          <a:xfrm>
            <a:off x="267663" y="1114676"/>
            <a:ext cx="5225144" cy="43760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Користуватися прийомами роботи з інструментами, як показав учитель.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016805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Тримати своє робоче місце у належному порядку.</a:t>
            </a:r>
            <a:endParaRPr lang="ru-RU" sz="2800" b="1" dirty="0"/>
          </a:p>
        </p:txBody>
      </p:sp>
      <p:pic>
        <p:nvPicPr>
          <p:cNvPr id="4098" name="Picture 2" descr="https://img0.liveinternet.ru/images/attach/c/2/69/261/69261128_0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29" y="1224225"/>
            <a:ext cx="3968107" cy="40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Продемонструйте власні малюнки.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63AFC7-3942-4423-A54D-19519CF577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3447" y="1221046"/>
            <a:ext cx="8448901" cy="55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A356D0-3268-43A3-923B-F08958C7E0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293270" y="1312409"/>
            <a:ext cx="3060700" cy="454559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вільний час … </a:t>
            </a:r>
          </a:p>
        </p:txBody>
      </p:sp>
      <p:sp>
        <p:nvSpPr>
          <p:cNvPr id="7" name="Бульбашка прямої мови: прямокутна з округленими кутами 6">
            <a:extLst>
              <a:ext uri="{FF2B5EF4-FFF2-40B4-BE49-F238E27FC236}">
                <a16:creationId xmlns:a16="http://schemas.microsoft.com/office/drawing/2014/main" id="{EB35056C-D1F5-4757-9B47-D21E00C587F4}"/>
              </a:ext>
            </a:extLst>
          </p:cNvPr>
          <p:cNvSpPr/>
          <p:nvPr/>
        </p:nvSpPr>
        <p:spPr>
          <a:xfrm>
            <a:off x="2495068" y="5752067"/>
            <a:ext cx="8125063" cy="919401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Порівняй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індійський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розпис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слона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із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зображенням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декоративних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тварин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Марії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Приймаченко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EF0B58-7F6C-4BA9-89F1-F2A19AB0BE7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326" y="1312409"/>
            <a:ext cx="5644242" cy="42331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0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«5 пальців»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B890BC-E9AA-4AF4-B36D-7BFEE08DFB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1"/>
          <a:stretch/>
        </p:blipFill>
        <p:spPr>
          <a:xfrm>
            <a:off x="9347201" y="1155700"/>
            <a:ext cx="2244500" cy="5504367"/>
          </a:xfrm>
          <a:prstGeom prst="rect">
            <a:avLst/>
          </a:prstGeom>
        </p:spPr>
      </p:pic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0C5E2FDA-7B6D-4157-9BD3-A95AB2E8B2BF}"/>
              </a:ext>
            </a:extLst>
          </p:cNvPr>
          <p:cNvSpPr/>
          <p:nvPr/>
        </p:nvSpPr>
        <p:spPr>
          <a:xfrm>
            <a:off x="444500" y="1741427"/>
            <a:ext cx="7632700" cy="4495800"/>
          </a:xfrm>
          <a:prstGeom prst="roundRect">
            <a:avLst/>
          </a:prstGeom>
          <a:solidFill>
            <a:srgbClr val="F9BFB3"/>
          </a:solidFill>
          <a:ln w="76200">
            <a:solidFill>
              <a:srgbClr val="7E34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rgbClr val="7E3417"/>
                </a:solidFill>
              </a:rPr>
              <a:t>Які знання та досвід ви сьогодні отримали?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D3616EE-BC2F-4626-B134-5F40CA1A73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1"/>
          <a:stretch/>
        </p:blipFill>
        <p:spPr>
          <a:xfrm>
            <a:off x="9347201" y="1155700"/>
            <a:ext cx="2244500" cy="5504367"/>
          </a:xfrm>
          <a:prstGeom prst="rect">
            <a:avLst/>
          </a:prstGeom>
        </p:spPr>
      </p:pic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2F30D65A-4977-4DDA-B765-1F6C2231F1B1}"/>
              </a:ext>
            </a:extLst>
          </p:cNvPr>
          <p:cNvSpPr/>
          <p:nvPr/>
        </p:nvSpPr>
        <p:spPr>
          <a:xfrm>
            <a:off x="444500" y="1741427"/>
            <a:ext cx="7632700" cy="4495800"/>
          </a:xfrm>
          <a:prstGeom prst="roundRect">
            <a:avLst/>
          </a:prstGeom>
          <a:solidFill>
            <a:srgbClr val="F9BFB3"/>
          </a:solidFill>
          <a:ln w="76200">
            <a:solidFill>
              <a:srgbClr val="7E34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rgbClr val="7E3417"/>
                </a:solidFill>
              </a:rPr>
              <a:t>Що ви сьогодні робили та яких цілей досягли? 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6C3AC0F-A689-45F3-B9CD-887C30FD65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836"/>
          <a:stretch/>
        </p:blipFill>
        <p:spPr>
          <a:xfrm>
            <a:off x="9191402" y="1346200"/>
            <a:ext cx="2400299" cy="5273676"/>
          </a:xfrm>
          <a:prstGeom prst="rect">
            <a:avLst/>
          </a:prstGeom>
        </p:spPr>
      </p:pic>
      <p:sp>
        <p:nvSpPr>
          <p:cNvPr id="23" name="Прямокутник: округлені кути 22">
            <a:extLst>
              <a:ext uri="{FF2B5EF4-FFF2-40B4-BE49-F238E27FC236}">
                <a16:creationId xmlns:a16="http://schemas.microsoft.com/office/drawing/2014/main" id="{AABA2F6C-97F4-45F7-9721-75EE472925A2}"/>
              </a:ext>
            </a:extLst>
          </p:cNvPr>
          <p:cNvSpPr/>
          <p:nvPr/>
        </p:nvSpPr>
        <p:spPr>
          <a:xfrm>
            <a:off x="444500" y="1741427"/>
            <a:ext cx="7632700" cy="4495800"/>
          </a:xfrm>
          <a:prstGeom prst="roundRect">
            <a:avLst/>
          </a:prstGeom>
          <a:solidFill>
            <a:srgbClr val="F9BFB3"/>
          </a:solidFill>
          <a:ln w="76200">
            <a:solidFill>
              <a:srgbClr val="7E34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rgbClr val="7E3417"/>
                </a:solidFill>
              </a:rPr>
              <a:t>Який настрій протягом уроку в тебе переважав?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33A09F6-3792-4ECD-937D-B604959BE8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4499" y="1306009"/>
            <a:ext cx="2943001" cy="5273676"/>
          </a:xfrm>
          <a:prstGeom prst="rect">
            <a:avLst/>
          </a:prstGeom>
        </p:spPr>
      </p:pic>
      <p:sp>
        <p:nvSpPr>
          <p:cNvPr id="25" name="Прямокутник: округлені кути 24">
            <a:extLst>
              <a:ext uri="{FF2B5EF4-FFF2-40B4-BE49-F238E27FC236}">
                <a16:creationId xmlns:a16="http://schemas.microsoft.com/office/drawing/2014/main" id="{40FF2950-D9F3-4728-AC00-B3ECE456D8FF}"/>
              </a:ext>
            </a:extLst>
          </p:cNvPr>
          <p:cNvSpPr/>
          <p:nvPr/>
        </p:nvSpPr>
        <p:spPr>
          <a:xfrm>
            <a:off x="444500" y="1701236"/>
            <a:ext cx="7632700" cy="4495800"/>
          </a:xfrm>
          <a:prstGeom prst="roundRect">
            <a:avLst/>
          </a:prstGeom>
          <a:solidFill>
            <a:srgbClr val="F9BFB3"/>
          </a:solidFill>
          <a:ln w="76200">
            <a:solidFill>
              <a:srgbClr val="7E34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rgbClr val="7E3417"/>
                </a:solidFill>
              </a:rPr>
              <a:t>Як ви допомагали сьогодні однокласникам?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276A052-7AC9-4D0C-9238-10B556C96AE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213"/>
          <a:stretch/>
        </p:blipFill>
        <p:spPr>
          <a:xfrm>
            <a:off x="8319161" y="1267345"/>
            <a:ext cx="3768501" cy="5273676"/>
          </a:xfrm>
          <a:prstGeom prst="rect">
            <a:avLst/>
          </a:prstGeom>
        </p:spPr>
      </p:pic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52339147-3BA8-48C5-A3FF-0238E51BC2A7}"/>
              </a:ext>
            </a:extLst>
          </p:cNvPr>
          <p:cNvSpPr/>
          <p:nvPr/>
        </p:nvSpPr>
        <p:spPr>
          <a:xfrm>
            <a:off x="460929" y="1701236"/>
            <a:ext cx="7632700" cy="4495800"/>
          </a:xfrm>
          <a:prstGeom prst="roundRect">
            <a:avLst/>
          </a:prstGeom>
          <a:solidFill>
            <a:srgbClr val="F9BFB3"/>
          </a:solidFill>
          <a:ln w="76200">
            <a:solidFill>
              <a:srgbClr val="7E34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rgbClr val="7E3417"/>
                </a:solidFill>
              </a:rPr>
              <a:t>Яким був мій фізичний стан?</a:t>
            </a:r>
          </a:p>
        </p:txBody>
      </p:sp>
    </p:spTree>
    <p:extLst>
      <p:ext uri="{BB962C8B-B14F-4D97-AF65-F5344CB8AC3E}">
        <p14:creationId xmlns:p14="http://schemas.microsoft.com/office/powerpoint/2010/main" val="3239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00110"/>
          </a:xfrm>
          <a:prstGeom prst="rect">
            <a:avLst/>
          </a:prstGeom>
          <a:solidFill>
            <a:srgbClr val="2F3242"/>
          </a:solidFill>
          <a:ln>
            <a:solidFill>
              <a:srgbClr val="58433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Прослухайте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вірш</a:t>
            </a:r>
            <a:r>
              <a:rPr lang="ru-RU" sz="2000" b="1" dirty="0">
                <a:solidFill>
                  <a:schemeClr val="bg1"/>
                </a:solidFill>
              </a:rPr>
              <a:t> та </a:t>
            </a:r>
            <a:r>
              <a:rPr lang="ru-RU" sz="2000" b="1" dirty="0" err="1">
                <a:solidFill>
                  <a:schemeClr val="bg1"/>
                </a:solidFill>
              </a:rPr>
              <a:t>налаштуйтеся</a:t>
            </a:r>
            <a:r>
              <a:rPr lang="ru-RU" sz="2000" b="1" dirty="0">
                <a:solidFill>
                  <a:schemeClr val="bg1"/>
                </a:solidFill>
              </a:rPr>
              <a:t> на роботу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312422" y="2430797"/>
            <a:ext cx="5889292" cy="2553891"/>
          </a:xfrm>
          <a:prstGeom prst="roundRect">
            <a:avLst/>
          </a:prstGeom>
          <a:solidFill>
            <a:srgbClr val="FFDBA1"/>
          </a:solidFill>
          <a:ln w="76200">
            <a:solidFill>
              <a:srgbClr val="421F19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421F19"/>
                </a:solidFill>
              </a:rPr>
              <a:t>Нумо, діти, підведіться!</a:t>
            </a:r>
            <a:endParaRPr lang="ru-RU" sz="3600" b="1" dirty="0">
              <a:solidFill>
                <a:srgbClr val="421F19"/>
              </a:solidFill>
            </a:endParaRPr>
          </a:p>
          <a:p>
            <a:pPr algn="ctr"/>
            <a:r>
              <a:rPr lang="uk-UA" sz="3600" b="1" dirty="0">
                <a:solidFill>
                  <a:srgbClr val="421F19"/>
                </a:solidFill>
              </a:rPr>
              <a:t>Всі приємно посміхніться.</a:t>
            </a:r>
            <a:endParaRPr lang="ru-RU" sz="3600" b="1" dirty="0">
              <a:solidFill>
                <a:srgbClr val="421F19"/>
              </a:solidFill>
            </a:endParaRPr>
          </a:p>
          <a:p>
            <a:pPr algn="ctr"/>
            <a:r>
              <a:rPr lang="uk-UA" sz="3600" b="1" dirty="0">
                <a:solidFill>
                  <a:srgbClr val="421F19"/>
                </a:solidFill>
              </a:rPr>
              <a:t>Продзвенів уже дзвінок,</a:t>
            </a:r>
            <a:endParaRPr lang="ru-RU" sz="3600" b="1" dirty="0">
              <a:solidFill>
                <a:srgbClr val="421F19"/>
              </a:solidFill>
            </a:endParaRPr>
          </a:p>
          <a:p>
            <a:pPr algn="ctr"/>
            <a:r>
              <a:rPr lang="uk-UA" sz="3600" b="1" dirty="0">
                <a:solidFill>
                  <a:srgbClr val="421F19"/>
                </a:solidFill>
              </a:rPr>
              <a:t>Починаємо урок!</a:t>
            </a:r>
            <a:endParaRPr lang="ru-RU" sz="3600" b="1" dirty="0">
              <a:solidFill>
                <a:srgbClr val="421F19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BCEEEF-6E69-4EE3-A5A9-684AA90915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9534" y="1224789"/>
            <a:ext cx="5708127" cy="53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«Мікрофон»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A192C648-2211-4E7C-8856-76AF0A924C23}"/>
              </a:ext>
            </a:extLst>
          </p:cNvPr>
          <p:cNvSpPr/>
          <p:nvPr/>
        </p:nvSpPr>
        <p:spPr>
          <a:xfrm>
            <a:off x="937441" y="1456402"/>
            <a:ext cx="4978710" cy="1189163"/>
          </a:xfrm>
          <a:prstGeom prst="roundRect">
            <a:avLst/>
          </a:prstGeom>
          <a:solidFill>
            <a:srgbClr val="339933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Що таке народне мистецтво?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1">
            <a:extLst>
              <a:ext uri="{FF2B5EF4-FFF2-40B4-BE49-F238E27FC236}">
                <a16:creationId xmlns:a16="http://schemas.microsoft.com/office/drawing/2014/main" id="{242163DE-481C-48E8-BFD0-6828B4D6C7B9}"/>
              </a:ext>
            </a:extLst>
          </p:cNvPr>
          <p:cNvSpPr/>
          <p:nvPr/>
        </p:nvSpPr>
        <p:spPr>
          <a:xfrm>
            <a:off x="328830" y="3127980"/>
            <a:ext cx="4978711" cy="1189163"/>
          </a:xfrm>
          <a:prstGeom prst="roundRect">
            <a:avLst/>
          </a:prstGeom>
          <a:solidFill>
            <a:srgbClr val="CC3399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Що таке розпис?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3CEB0A-007B-489B-9EDC-043CD74FD4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3762" y="994737"/>
            <a:ext cx="3668631" cy="5690937"/>
          </a:xfrm>
          <a:prstGeom prst="rect">
            <a:avLst/>
          </a:prstGeom>
        </p:spPr>
      </p:pic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EFDFC16F-4086-41C1-8A67-5B86F2741641}"/>
              </a:ext>
            </a:extLst>
          </p:cNvPr>
          <p:cNvSpPr/>
          <p:nvPr/>
        </p:nvSpPr>
        <p:spPr>
          <a:xfrm>
            <a:off x="903039" y="4807016"/>
            <a:ext cx="4978711" cy="1189163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Що таке настінний розпис?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Помандруймо до Індії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814670AE-D923-497E-ACA6-60AD4BB12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32609" y="1194692"/>
            <a:ext cx="7100633" cy="5271682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67F55936-60BD-4248-A5FA-FA8624822C64}"/>
              </a:ext>
            </a:extLst>
          </p:cNvPr>
          <p:cNvCxnSpPr>
            <a:cxnSpLocks/>
          </p:cNvCxnSpPr>
          <p:nvPr/>
        </p:nvCxnSpPr>
        <p:spPr>
          <a:xfrm>
            <a:off x="5942046" y="2009908"/>
            <a:ext cx="5216105" cy="37483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2C5EFA-4237-4D3B-BD22-C5937FA29E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" r="98400">
                        <a14:foregroundMark x1="400" y1="35897" x2="6100" y2="27500"/>
                        <a14:foregroundMark x1="17130" y1="24376" x2="21900" y2="23590"/>
                        <a14:foregroundMark x1="10634" y1="25445" x2="10932" y2="25396"/>
                        <a14:foregroundMark x1="21900" y1="23590" x2="27700" y2="17821"/>
                        <a14:foregroundMark x1="27700" y1="17821" x2="19300" y2="22821"/>
                        <a14:foregroundMark x1="19300" y1="22821" x2="7600" y2="37821"/>
                        <a14:foregroundMark x1="7600" y1="37821" x2="8500" y2="29231"/>
                        <a14:foregroundMark x1="8500" y1="29231" x2="7800" y2="37821"/>
                        <a14:foregroundMark x1="7800" y1="37821" x2="14000" y2="53846"/>
                        <a14:foregroundMark x1="14000" y1="53846" x2="22700" y2="61026"/>
                        <a14:foregroundMark x1="22700" y1="61026" x2="38700" y2="62564"/>
                        <a14:foregroundMark x1="38700" y1="62564" x2="54600" y2="58077"/>
                        <a14:foregroundMark x1="54600" y1="58077" x2="61000" y2="67308"/>
                        <a14:foregroundMark x1="61000" y1="67308" x2="65700" y2="61026"/>
                        <a14:foregroundMark x1="65700" y1="61026" x2="52700" y2="47692"/>
                        <a14:foregroundMark x1="52700" y1="47692" x2="69700" y2="44487"/>
                        <a14:foregroundMark x1="69700" y1="44487" x2="75100" y2="51282"/>
                        <a14:foregroundMark x1="75100" y1="51282" x2="90100" y2="50385"/>
                        <a14:foregroundMark x1="98649" y1="12949" x2="98725" y2="12615"/>
                        <a14:foregroundMark x1="91472" y1="44379" x2="98649" y2="12949"/>
                        <a14:foregroundMark x1="90100" y1="50385" x2="90621" y2="48102"/>
                        <a14:foregroundMark x1="98479" y1="12949" x2="91200" y2="34487"/>
                        <a14:foregroundMark x1="98646" y1="12456" x2="98479" y2="12949"/>
                        <a14:foregroundMark x1="91200" y1="34487" x2="91800" y2="36923"/>
                        <a14:foregroundMark x1="97200" y1="17308" x2="96000" y2="35641"/>
                        <a14:foregroundMark x1="96000" y1="35641" x2="97732" y2="15045"/>
                        <a14:foregroundMark x1="97730" y1="15045" x2="95600" y2="39872"/>
                        <a14:foregroundMark x1="62100" y1="52308" x2="69700" y2="52179"/>
                        <a14:foregroundMark x1="69700" y1="52179" x2="62000" y2="50128"/>
                        <a14:foregroundMark x1="62000" y1="50128" x2="68700" y2="50128"/>
                        <a14:foregroundMark x1="68700" y1="50128" x2="72900" y2="54615"/>
                        <a14:foregroundMark x1="72900" y1="54615" x2="61800" y2="48077"/>
                        <a14:foregroundMark x1="7900" y1="34231" x2="13500" y2="45000"/>
                        <a14:foregroundMark x1="13500" y1="45000" x2="47700" y2="54359"/>
                        <a14:foregroundMark x1="47700" y1="54359" x2="53900" y2="53077"/>
                        <a14:foregroundMark x1="0" y1="40000" x2="4000" y2="33718"/>
                        <a14:foregroundMark x1="4000" y1="33718" x2="100" y2="38718"/>
                        <a14:foregroundMark x1="100" y1="38718" x2="3000" y2="41538"/>
                        <a14:foregroundMark x1="98400" y1="54487" x2="97900" y2="52949"/>
                        <a14:backgroundMark x1="6500" y1="26923" x2="8700" y2="26282"/>
                        <a14:backgroundMark x1="11000" y1="25256" x2="14800" y2="25128"/>
                        <a14:backgroundMark x1="15400" y1="24615" x2="15600" y2="25385"/>
                        <a14:backgroundMark x1="8500" y1="25641" x2="10100" y2="25513"/>
                        <a14:backgroundMark x1="7200" y1="25641" x2="6100" y2="26923"/>
                        <a14:backgroundMark x1="10900" y1="25513" x2="11500" y2="25385"/>
                        <a14:backgroundMark x1="10600" y1="25385" x2="8200" y2="25897"/>
                        <a14:backgroundMark x1="6500" y1="26923" x2="5900" y2="27179"/>
                        <a14:backgroundMark x1="99100" y1="11538" x2="98600" y2="11795"/>
                        <a14:backgroundMark x1="98900" y1="12564" x2="98700" y2="12564"/>
                        <a14:backgroundMark x1="98300" y1="13205" x2="98700" y2="13205"/>
                        <a14:backgroundMark x1="98700" y1="12949" x2="98700" y2="12949"/>
                        <a14:backgroundMark x1="91500" y1="47821" x2="89400" y2="45513"/>
                        <a14:backgroundMark x1="91500" y1="45897" x2="90700" y2="47051"/>
                        <a14:backgroundMark x1="98900" y1="50897" x2="97200" y2="49872"/>
                        <a14:backgroundMark x1="91100" y1="45128" x2="91300" y2="45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293883" y="1603534"/>
            <a:ext cx="929141" cy="5983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B7ABBF-F7BB-4E71-8B90-D66126F137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58" y="4174959"/>
            <a:ext cx="2796189" cy="2415702"/>
          </a:xfrm>
          <a:prstGeom prst="rect">
            <a:avLst/>
          </a:prstGeom>
        </p:spPr>
      </p:pic>
      <p:sp>
        <p:nvSpPr>
          <p:cNvPr id="10" name="Скругленный прямоугольник 1">
            <a:extLst>
              <a:ext uri="{FF2B5EF4-FFF2-40B4-BE49-F238E27FC236}">
                <a16:creationId xmlns:a16="http://schemas.microsoft.com/office/drawing/2014/main" id="{B5912EA0-9B9F-4FD7-84EB-6C24A18E706E}"/>
              </a:ext>
            </a:extLst>
          </p:cNvPr>
          <p:cNvSpPr/>
          <p:nvPr/>
        </p:nvSpPr>
        <p:spPr>
          <a:xfrm>
            <a:off x="158758" y="1401276"/>
            <a:ext cx="4610950" cy="876512"/>
          </a:xfrm>
          <a:prstGeom prst="roundRect">
            <a:avLst/>
          </a:prstGeom>
          <a:solidFill>
            <a:srgbClr val="339933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Що ви знаєте про Індію?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">
            <a:extLst>
              <a:ext uri="{FF2B5EF4-FFF2-40B4-BE49-F238E27FC236}">
                <a16:creationId xmlns:a16="http://schemas.microsoft.com/office/drawing/2014/main" id="{560ABDB1-82BF-4D85-A7A1-CA7D0D47D16F}"/>
              </a:ext>
            </a:extLst>
          </p:cNvPr>
          <p:cNvSpPr/>
          <p:nvPr/>
        </p:nvSpPr>
        <p:spPr>
          <a:xfrm>
            <a:off x="158759" y="2517944"/>
            <a:ext cx="4610950" cy="1189163"/>
          </a:xfrm>
          <a:prstGeom prst="roundRect">
            <a:avLst/>
          </a:prstGeom>
          <a:solidFill>
            <a:srgbClr val="CC3399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Чи відвідували цю країну?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2E957F-CDAD-45C4-B2E1-4C7FE457D306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учителя</a:t>
            </a:r>
          </a:p>
        </p:txBody>
      </p:sp>
      <p:sp>
        <p:nvSpPr>
          <p:cNvPr id="14" name="Скругленный прямоугольник 1">
            <a:extLst>
              <a:ext uri="{FF2B5EF4-FFF2-40B4-BE49-F238E27FC236}">
                <a16:creationId xmlns:a16="http://schemas.microsoft.com/office/drawing/2014/main" id="{05FD2A7D-63D2-47B7-BA79-F8CE923E0B00}"/>
              </a:ext>
            </a:extLst>
          </p:cNvPr>
          <p:cNvSpPr/>
          <p:nvPr/>
        </p:nvSpPr>
        <p:spPr>
          <a:xfrm>
            <a:off x="2204201" y="5590217"/>
            <a:ext cx="8533820" cy="1055608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Індія здавна вабить туристів неймовірною природою та захоплює унікальною культурою. </a:t>
            </a:r>
            <a:endParaRPr lang="ru-RU" alt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D31429-4CFC-45AA-BBD0-511924BF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051" y="1367141"/>
            <a:ext cx="5729239" cy="38194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85B52E-4787-4405-BA80-3434944AD4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92" y="1367140"/>
            <a:ext cx="5092657" cy="381949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2E957F-CDAD-45C4-B2E1-4C7FE457D306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учителя</a:t>
            </a:r>
          </a:p>
        </p:txBody>
      </p:sp>
      <p:sp>
        <p:nvSpPr>
          <p:cNvPr id="14" name="Скругленный прямоугольник 1">
            <a:extLst>
              <a:ext uri="{FF2B5EF4-FFF2-40B4-BE49-F238E27FC236}">
                <a16:creationId xmlns:a16="http://schemas.microsoft.com/office/drawing/2014/main" id="{05FD2A7D-63D2-47B7-BA79-F8CE923E0B00}"/>
              </a:ext>
            </a:extLst>
          </p:cNvPr>
          <p:cNvSpPr/>
          <p:nvPr/>
        </p:nvSpPr>
        <p:spPr>
          <a:xfrm>
            <a:off x="2806776" y="5397260"/>
            <a:ext cx="6578448" cy="1055608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Саме індійські народні майстри почали створювати візерунки на тканині.</a:t>
            </a:r>
            <a:endParaRPr lang="ru-RU" alt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D89C8-8935-4BE6-AB1F-7E7DE4114C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123" y="1362478"/>
            <a:ext cx="5512877" cy="367525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DD919E-8A10-41E5-BBD4-6784F3B889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686" y="1362478"/>
            <a:ext cx="4900334" cy="367525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2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учителя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3720529" y="5649263"/>
            <a:ext cx="4938403" cy="1055608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Щороку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Індії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проводять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яскраві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фестивалі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слонів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FB926A-A2EC-4609-9BB3-2B18CF304C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593" y="1386737"/>
            <a:ext cx="5514224" cy="395772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D13272-1EAA-4E01-8624-3771A60FDB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9730" y="1386738"/>
            <a:ext cx="5634679" cy="395772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21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учителя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DD5ED3-7A42-4770-B0ED-558A68FDEB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3037" y="1120898"/>
            <a:ext cx="7907771" cy="527442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E8E690-B099-42F7-A027-DBA4C30080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3037" y="1159346"/>
            <a:ext cx="8092697" cy="523597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6F7F55-2F29-4C3A-B76C-027DB2ACF73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2174" y="1089050"/>
            <a:ext cx="5484745" cy="548474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463719" y="2055426"/>
            <a:ext cx="3133175" cy="3341668"/>
          </a:xfrm>
          <a:prstGeom prst="roundRect">
            <a:avLst/>
          </a:prstGeom>
          <a:solidFill>
            <a:schemeClr val="accent1"/>
          </a:solidFill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вражає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дивовижна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скульптура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декоративне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мистецтво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цієї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зокрема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розпис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ювелірні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вироби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03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Розгляньте світлини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3034291" y="5639328"/>
            <a:ext cx="6123417" cy="919401"/>
          </a:xfrm>
          <a:prstGeom prst="roundRect">
            <a:avLst/>
          </a:prstGeom>
          <a:solidFill>
            <a:schemeClr val="accent2"/>
          </a:solidFill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мистецтва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представлено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світлинах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27E38A-5561-4CC8-8614-6A602A6AB6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61" y="1717939"/>
            <a:ext cx="5115697" cy="342212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8CEDF4-33DD-4615-BF09-2C6DB7C1E2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226" y="1717939"/>
            <a:ext cx="6126213" cy="344599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2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290</Words>
  <Application>Microsoft Office PowerPoint</Application>
  <PresentationFormat>Широкоэкранный</PresentationFormat>
  <Paragraphs>70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414</cp:revision>
  <dcterms:created xsi:type="dcterms:W3CDTF">2018-01-05T16:38:53Z</dcterms:created>
  <dcterms:modified xsi:type="dcterms:W3CDTF">2022-04-15T05:57:13Z</dcterms:modified>
</cp:coreProperties>
</file>