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9672AC"/>
    <a:srgbClr val="CC66FF"/>
    <a:srgbClr val="CC99FF"/>
    <a:srgbClr val="459EDB"/>
    <a:srgbClr val="2956A3"/>
    <a:srgbClr val="FFFCFC"/>
    <a:srgbClr val="66B5AB"/>
    <a:srgbClr val="82BD44"/>
    <a:srgbClr val="2757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15.04.2022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15.04.2022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15.04.2022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7" y="2514930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№28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40484" y="3709095"/>
            <a:ext cx="87821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Мистецькі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візерунки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з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теплих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країв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продовження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). Створення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малюнку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для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настінного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розпису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магазину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іграшок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дитячого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розважального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центру, зоопарку за мотивами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індійських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розписів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білий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або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тонований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папір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гуаш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або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фломастери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ru-RU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965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Мистецтво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1504FC8-D154-4AA9-8BAC-0FDB0DE6A6D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4184" y="335592"/>
            <a:ext cx="3552239" cy="309340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5965</TotalTime>
  <Words>41</Words>
  <Application>Microsoft Office PowerPoint</Application>
  <PresentationFormat>Широкоэкранный</PresentationFormat>
  <Paragraphs>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415</cp:revision>
  <dcterms:created xsi:type="dcterms:W3CDTF">2018-01-05T16:38:53Z</dcterms:created>
  <dcterms:modified xsi:type="dcterms:W3CDTF">2022-04-15T06:01:03Z</dcterms:modified>
</cp:coreProperties>
</file>