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79" r:id="rId3"/>
    <p:sldId id="278" r:id="rId4"/>
    <p:sldId id="281" r:id="rId5"/>
    <p:sldId id="282" r:id="rId6"/>
    <p:sldId id="283" r:id="rId7"/>
    <p:sldId id="284" r:id="rId8"/>
    <p:sldId id="285" r:id="rId9"/>
    <p:sldId id="273" r:id="rId10"/>
    <p:sldId id="286" r:id="rId11"/>
    <p:sldId id="287" r:id="rId12"/>
    <p:sldId id="288" r:id="rId13"/>
    <p:sldId id="289" r:id="rId14"/>
    <p:sldId id="262" r:id="rId15"/>
  </p:sldIdLst>
  <p:sldSz cx="9144000" cy="5143500" type="screen16x9"/>
  <p:notesSz cx="9144000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93E"/>
    <a:srgbClr val="1A8637"/>
    <a:srgbClr val="197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1284" autoAdjust="0"/>
  </p:normalViewPr>
  <p:slideViewPr>
    <p:cSldViewPr>
      <p:cViewPr>
        <p:scale>
          <a:sx n="107" d="100"/>
          <a:sy n="107" d="100"/>
        </p:scale>
        <p:origin x="176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10.60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 16383,'96'10'0,"1"1"0,0 0 0,0 0 0,-37-6 0,0 0 0,29 6 0,23 3 0,-12-1 0,-49-8 0,-47-5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52.83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24575,'51'0'0,"41"0"0,-34 0 0,32 0 0,-42 0 0,0 0 0,7 0 0,-6 0 0,0 0 0,-3 0 0,-9 0 0,-2 0 0,-1 0 0,-14 3 0,13-3 0,-17 3 0,11-3 0,-8 4 0,4-3 0,1 2 0,-1-3 0,0 0 0,1 4 0,4-4 0,-7 4 0,2-4 0,12 0 0,-6 0 0,13 0 0,-18 0 0,4 4 0,-8-3 0,8 3 0,-4-1 0,-1-2 0,5 2 0,-7-3 0,2 3 0,-5-2 0,1 2 0,0-3 0,3 0 0,-3 4 0,5-4 0,-1 7 0,5-6 0,2 3 0,0-4 0,9 0 0,-8 3 0,5-2 0,-3 3 0,33 1 0,-28-3 0,31 3 0,-33-1 0,0-3 0,5 3 0,-12-4 0,5 0 0,-5 0 0,1 0 0,-1 0 0,-6 0 0,-4 0 0,3 0 0,-7 0 0,7 0 0,-3 0 0,5 0 0,-5 0 0,3 0 0,-3-3 0,0 2 0,4-6 0,-9 6 0,15-6 0,-16 6 0,10-5 0,-13 5 0,0-2 0,18 3 0,-9 0 0,11 0 0,-8 0 0,-3 0 0,9 0 0,-3 0 0,-1 0 0,-1 0 0,-9 0 0,9 0 0,-9 0 0,9 0 0,-4 0 0,0-3 0,3 2 0,-3-2 0,4 3 0,6 0 0,6 0 0,-4 0 0,3 0 0,-15 0 0,3 0 0,-7 0 0,7 0 0,-11 0 0,7 0 0,-4 0 0,-3 0 0,22 0 0,-15 0 0,16 3 0,-10-2 0,9 6 0,-7-6 0,4 2 0,-8-3 0,-7 0 0,7 0 0,-7 0 0,7 0 0,-7 0 0,3 0 0,6 0 0,-8 0 0,8 0 0,-10 0 0,4 0 0,-3 0 0,3-3 0,-4 2 0,-1-2 0,1 3 0,0 0 0,-1 0 0,1 0 0,0 0 0,0 0 0,-4 0 0,3 0 0,-3 0 0,4 0 0,-1 0 0,23 0 0,-8 0 0,15 0 0,-15 0 0,16 0 0,-15 0 0,19 0 0,-23 4 0,4-3 0,-6 2 0,0-3 0,1 0 0,-1 0 0,0 0 0,1 0 0,-1 0 0,-4 0 0,3 0 0,-3 0 0,0-3 0,-1 2 0,-4-2 0,0 3 0,0 0 0,-1 0 0,-2-2 0,1 1 0,-5-2 0,5 3 0,-5 0 0,2 0 0,-4 0 0,1 0 0,0 0 0,0 0 0,8 0 0,-3 0 0,7 0 0,0 0 0,1 0 0,1 0 0,-2 0 0,-8 0 0,3 0 0,-7 0 0,4 0 0,-4 0 0,0 0 0,0 0 0,0 0 0,0 0 0,0 0 0,3 0 0,-2 0 0,2 0 0,-3 0 0,0 0 0,0 0 0,0 0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7:37.28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7:42.05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275 32 16383,'41'4'0,"-8"-1"0,-16-3 0,-6 0 0,11-3 0,-7 2 0,3-3 0,0 4 0,-3 0 0,3 0 0,-4 0 0,5 0 0,1 0 0,1 0 0,-7 0 0,5 7 0,-7-3 0,4 6 0,2-7 0,-8 0 0,10-3 0,0 0 0,-3 0 0,12 0 0,-9 0 0,4 0 0,-6 0 0,-4 0 0,10 3 0,-7-2 0,7 3 0,-11-4 0,1 0 0,6 0 0,-5 0 0,5 0 0,-7 0 0,1 0 0,10 0 0,-7 0 0,7 0 0,-11 3 0,5 4 0,-3-2 0,3 5 0,0-9 0,-7 2 0,8-8 0,-9-5 0,2 0 0,-54 1 0,17 7 0,-38 2 0,17 0 0,7 0 0,-10 0 0,8 0 0,-6 0 0,9 0 0,-15 0 0,16 0 0,-9 4 0,19 0 0,-2 7 0,11-3 0,3 5 0,-8-4 0,12 0 0,-6-2 0,3-11 0,-3-1 0,-2-9 0,3 3 0,6 2 0,-6 5 0,2-2 0,-3 6 0,-2-4 0,2 4 0,0 0 0,-15 0 0,10 0 0,-12 0 0,5 0 0,4-3 0,-3-1 0,5-1 0,-1 2 0,1-1 0,3 4 0,0-4 0,9 4 0,-8 0 0,6 0 0,-3 0 0,79 0 0,-40 0 0,62 0 0,-57 0 0,22 0 0,-15 0 0,18 8 0,-23-2 0,5 10 0,-5-10 0,-6-5 0,-6-2 0,0-9 0,-4 9 0,9-6 0,-4 3 0,0 0 0,-1-3 0,-4 6 0,-1-5 0,11 5 0,-7-5 0,7 6 0,-1-4 0,-7 4 0,36 0 0,-21 0 0,14 4 0,-12 0 0,-8 0 0,10 8 0,-6-7 0,0 7 0,-6-8 0,1 3 0,-5-6 0,-4-4 0,0-4 0,-3 0 0,4-2 0,2 8 0,-3-5 0,3 5 0,-5-5 0,5 5 0,1-2 0,5 0 0,4 2 0,-3-3 0,14 4 0,21 0 0,0 0 0,12 0 0,-11 5 0,-11-4 0,-6 4 0,29-5 0,-35 0 0,37-5 0,-26 4 0,0-3 0,6 8 0,7-3 0,-4 8 0,13-8 0,-1 4 0,11-5 0,-24 0 0,17 0 0,-35 0 0,16-4 0,-13-5 0,-2 3 0,-5-6 0,0 7 0,-5 0 0,-2 1 0,-5 4 0,1 0 0,-1 0 0,11 0 0,-13 0 0,12 0 0,-18 0 0,25 0 0,-17 0 0,18 0 0,-17 0 0,-1 0 0,5 0 0,-3 0 0,3 0 0,1 0 0,-5 0 0,1 0 0,2 0 0,-7 4 0,9-3 0,-6 2 0,0 0 0,6-2 0,-5 3 0,5-1 0,-1-2 0,7 6 0,1-6 0,-1 2 0,-10-3 0,22 0 0,-26 0 0,26 0 0,-22 0 0,-1 0 0,10 4 0,-10-3 0,10 3 0,-10-4 0,10 0 0,-9 0 0,3 0 0,-5 0 0,6 0 0,-5 0 0,5 0 0,-6 0 0,1 0 0,9 0 0,-7 0 0,8 0 0,-11-4 0,1 4 0,-1-7 0,11 6 0,-8-3 0,9 4 0,-12 0 0,6 0 0,-5 0 0,5 0 0,-6 0 0,-4 0 0,3 0 0,-3 0 0,0-3 0,4 2 0,-4-2 0,4 3 0,0 0 0,1-3 0,-1 2 0,1-2 0,-5 3 0,9-4 0,-15 3 0,10-5 0,-4 5 0,-6-2 0,7 3 0,-8 0 0,4 0 0,1 0 0,-1 0 0,2 0 0,-5 0 0,4 0 0,2 0 0,-7 0 0,9 0 0,-8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7:48.4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21 16383,'43'0'0,"-6"0"0,-24-3 0,-2 2 0,13-5 0,-14 5 0,10-5 0,-2 6 0,-5-3 0,12 3 0,-11 0 0,18 0 0,-10 0 0,12 0 0,-15 0 0,3 0 0,-3 0 0,0 3 0,-1 1 0,-4 0 0,3 2 0,-4-6 0,6 3 0,-3-3 0,-2 0 0,4 3 0,-5-2 0,4 4 0,2-4 0,-4 2 0,1-3 0,3 3 0,-7-2 0,12 1 0,-10-2 0,7 0 0,-2 0 0,-5 0 0,2 0 0,0 0 0,-2 0 0,7 0 0,-9 0 0,8 0 0,-4 0 0,10 0 0,0 0 0,-2 3 0,-2-2 0,-3 6 0,5-3 0,-1 0 0,0 0 0,1-4 0,-5 0 0,3 0 0,-7 3 0,7-3 0,-7 3 0,3-3 0,-4 0 0,5 0 0,-3 0 0,3 3 0,-5-2 0,0 2 0,6-3 0,-9 0 0,8 0 0,-6 0 0,2 0 0,7 0 0,-7 0 0,9 0 0,-9 0 0,3 0 0,0 0 0,12 0 0,-8 0 0,11 0 0,-14 0 0,4 0 0,1 0 0,-1 4 0,-4-3 0,-1 5 0,-4-5 0,6 2 0,-1-3 0,2 0 0,-3 0 0,-4 3 0,5-2 0,-3 2 0,8-3 0,-9 0 0,7 0 0,-7 0 0,7 0 0,-3 0 0,0 0 0,3-4 0,-7 3 0,3-2 0,-4 0 0,6 2 0,-9-2 0,8 0 0,-4-1 0,-4 1 0,11 0 0,-6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7:51.7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26 16383,'45'0'0,"-3"0"0,-23 0 0,-1 0 0,-4 0 0,2 0 0,-2 0 0,5 0 0,-4 0 0,4 0 0,-5-3 0,5 2 0,-5-2 0,5 3 0,-7-3 0,6 2 0,-4-1 0,3 2 0,-1 0 0,0 0 0,3-3 0,-5 2 0,7-2 0,-7 3 0,4 0 0,18 0 0,-13 0 0,18 0 0,-22 0 0,4 0 0,-4 0 0,4 0 0,-4 3 0,-1-2 0,-4 2 0,2-3 0,-1 0 0,4 0 0,-6 0 0,3 0 0,0 0 0,1 0 0,0 0 0,2 0 0,-5 0 0,2-3 0,3 2 0,-4-1 0,7 2 0,-3 0 0,-2 0 0,1 0 0,-4 0 0,6 0 0,-5 0 0,1 0 0,3 0 0,-7 0 0,23 0 0,-8 0 0,9 0 0,-8 0 0,0 0 0,-3 0 0,-1 0 0,-1 0 0,-9 0 0,4 0 0,-4 0 0,10 0 0,-8 0 0,13 0 0,-10 0 0,0 0 0,3 0 0,-3 0 0,5 0 0,-5 0 0,3 0 0,-7 0 0,3 0 0,-5 0 0,5 0 0,0 0 0,-3 0 0,7 0 0,-14 0 0,13-3 0,-6 2 0,-2-1 0,6 2 0,7 0 0,-7 3 0,14-3 0,-14 7 0,4-6 0,1 2 0,-1-3 0,0 4 0,1-4 0,-5 4 0,-1-4 0,-5 0 0,11 0 0,-11 0 0,11 0 0,-14 0 0,6 0 0,1 0 0,-1 2 0,1-1 0,1 2 0,-7-3 0,10 0 0,-5 2 0,-1-1 0,5 2 0,-9-3 0,6 3 0,-1-2 0,-2 2 0,3-3 0,18 0 0,-11 7 0,17-2 0,-18 2 0,6 1 0,6 0 0,-4-3 0,-2 2 0,-11-7 0,0 0 0,-3 3 0,3-2 0,-4 2 0,5-3 0,-3 0 0,0 0 0,3 0 0,-5 0 0,7 0 0,-2 0 0,-5 0 0,2 0 0,1 0 0,-3 0 0,8-3 0,-11 2 0,7-1 0,-4-1 0,0 0 0,6-1 0,-8-1 0,3 4 0,2-7 0,-6 4 0,5-5 0,-7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7:59.0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49 16383,'43'-3'0,"-7"-4"0,-26 7 0,3-3 0,6-4 0,-6 6 0,8-8 0,22 8 0,-12-2 0,21 3 0,-28 0 0,-2-4 0,3 3 0,-5-2 0,3 3 0,-9 0 0,-1 0 0,4 0 0,0 0 0,-1 0 0,-1 0 0,0-3 0,0 3 0,0-3 0,3 8 0,-6-1 0,6 2 0,-6-1 0,5-4 0,-1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18.83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247 20 24575,'9'-11'0,"12"2"0,7 9 0,14 0 0,12 0 0,4 0-805,29 0 805,-21 0 0,-1 0 0,9 0 0,20 0 0,-24 5 0,28 2 52,-26-1-52,-1 4 0,-15-9 0,-1 8 0,-7-4 0,-6 1 602,-2-2-602,42 2 151,-29 0-151,31 5 0,-49-2 0,-1-1 0,-5 1 0,-3-5 0,-3 3 0,-9-3 0,-4 0 0,-1-1 0,1-3 0,-4 0 0,4 0 0,-4 3 0,3-3 0,1 6 0,8-2 0,2 0 0,8 3 0,8 7 0,0-3 0,1 14 0,2-14 0,-1 11 0,4-12 0,-6 3 0,13-5 0,-21 0 0,59-3 0,-48 2 0,33-6 0,-37 7 0,0-3 0,-5 0 0,-6-2 0,-6-3 0,-8 0 0,-1 3 0,-3-2 0,-34 5 0,1-1 0,-45 5 0,6 5 0,-23-2-721,41-4 0,-3 0 721,-20-2 0,0 0 0,17-1 0,-2 0 0,-41-1 0,2-1 0,42-2 0,2 1 0,-25 0 0,-1-1-239,22-1 1,3 0 238,-34 4 0,34-2 0,1 0 0,-17 3 0,-10 5 0,21-5 0,2 3 0,13-5 1406,2 2-1406,10-2 513,6-1-513,1-3 0,12 3 0,-7-3 0,4 0 0,2 0 0,-1 0 0,9-2 0,2-2 0,2-5 0,-4-1 0,4-1 0,-6 2 0,5 3 0,-4 0 0,2 0 0,-7 2 0,0-2 0,-4 3 0,-29-6 0,6 0 0,-25 3 0,7-3 0,6 8 0,-4-7 0,-1-3 0,-8 0 0,11 1 0,2 0 0,12-3 0,-8 3 0,18 2 0,-3 0 0,12 1 0,8 3 0,-3-2 0,11 5 0,13-2 0,2 3 0,16-4 0,-10 3 0,9-6 0,2 2 0,17-4 0,39-3 0,-21 6 0,31 0 0,-47 6 0,20 0 0,-10 0 0,4 0 0,-1 0 0,-13 0 0,0 0 0,-2 0 0,-5 0 0,0 0 0,-2 3 0,-5-2 0,-5 3 0,3 0 0,35-3 0,-18 3 0,23-4 0,-37 0 0,-3 0 0,-8 0 0,9 0 0,-10 0 0,0 0 0,-9 0 0,-2 0 0,-7 0 0,7 0 0,-6 0 0,3 0 0,-4 0 0,0 0 0,3 3 0,0-2 0,1 2 0,-1-3 0,-3 0 0,-53 0 0,9-5 0,-47-1 0,22-4 0,-16 4 0,-4-4 0,-7 3 0,9 0 0,3-3 0,13 4 0,-5 0 0,19 1 0,4 1 0,-36 3 0,42-6 0,-40 6 0,56-2 0,-4-1 0,6 3 0,-1-2 0,1 3 0,4 0 0,1 0 0,7 0 0,2 0 0,3 0 0,0 0 0,0 0 0,-4 0 0,3 0 0,-6 0 0,3 0 0,-4 0 0,0 0 0,1 0 0,-1 0 0,4 0 0,-3 3 0,6-2 0,-3 2 0,7-1 0,76 5 0,-18 3 0,-1-7 0,4 1 0,29 7 0,-4-10-312,-30 5 1,1-1 311,31-3 0,11 9 0,-24-10 0,1 4 0,22-5 0,-1 0 0,1 0 0,-14 0 0,-26 0 0,-1 0 0,2 0 0,1 0 0,12 0 0,-24 0 623,23 0-623,-18 5 0,7-4 0,-3 4 0,-6-5 0,7-5 0,-6 4 0,48-4 0,-32 5 0,26 0 0,-36 0 0,-1 0 0,-4 0 0,11 0 0,-11 0 0,4 0 0,-6 0 0,-5 0 0,18 0 0,-20 0 0,20 0 0,-29 3 0,13-2 0,-8 3 0,11-4 0,-15 0 0,0 0 0,-19 0 0,14 0 0,3 0 0,5 0 0,0 0 0,-3 0 0,-8 3 0,3-2 0,-4 2 0,-1-3 0,1 0 0,-1 0 0,0 0 0,1 4 0,-5-3 0,3 2 0,-11 0 0,12-2 0,-11 1 0,5-2 0,-5 3 0,-5-2 0,3 5 0,-4-6 0,0 3 0,0 0 0,0 0 0,-3 3 0,-21 4 0,-3-2 0,-25 9 0,4-3 0,-13 11 0,-1-4 0,-8 5 0,1-5 0,4-8 0,-2 0-663,-24 5 663,17-7 0,-2-1 0,-30-4 0,45 0 0,0-1 0,-39 2 0,36-1 0,3 0 0,-14 0-143,-27 5 143,31-5 0,1 5 0,9-1 0,18-5 0,3 3 0,11-7 658,7 5-658,2-6 148,8 3-148,0 0 0,24-3 0,-5 0 0,27-5 0,-4-4 0,13-1 0,-6 1 0,17-6 0,-16 4 0,11 1 0,-1 1 0,3 5 0,0 0 0,8-3 0,-9 3 0,-2 1 0,-12 3 0,20 0 0,-10 0 0,17 0 0,-13 0 0,7 0 0,0 5 0,0-4 0,-6 4 0,4-1 0,-11-3 0,4 8 0,-6-8 0,23 4 0,-18-1 0,12-3 0,-19 3 0,-4 0 0,6-3 0,-11 4 0,9-1 0,-15-3 0,9 3 0,-10 0 0,4-3 0,-5 6 0,16-6 0,-7 3 0,2-4 0,-12 0 0,1 0 0,-9 0 0,7 0 0,-8 0 0,5 0 0,-5 0 0,21 0 0,-17 0 0,14 0 0,-10 0 0,-6 0 0,3 0 0,-2 0 0,-7 0 0,7 0 0,-7 0 0,3 0 0,-8 0 0,2 0 0,-5 0 0,1 0 0,-2 0 0,0 0 0,0 0 0,0 0 0,0 0 0,0 0 0,0 0 0,0 0 0,0-3 0,-3 0 0,0-3 0,-3 0 0,0-1 0,0 1 0,-6-3 0,-6 1 0,-12-3 0,-19-2 0,-7-3 0,-29-1 0,4-4 0,-21 7-747,5-8 747,-7 8 0,7-4 0,11 7-75,1 0 75,14 5 0,-5-4 0,-1-1 0,13-1 0,1 1 744,11 2-744,-10 3 78,15-3-78,-8-1 0,21 6 0,3 1 0,4 3 0,4 0 0,10 0 0,-2 0 0,3 0 0,0 0 0,-1 0 0,21 3 0,2-2 0,15 6 0,-2-6 0,-1 6 0,2-6 0,-1 3 0,0-4 0,-1 4 0,-7-3 0,11 2 0,-12-3 0,9 0 0,-6 0 0,1 0 0,-5 0 0,3 0 0,-7 0 0,3-3 0,-5 3 0,5-7 0,-3 6 0,7-2 0,-7 3 0,7-4 0,-7 3 0,7-2 0,-2 3 0,14 0 0,-8 0 0,8 0 0,-10 0 0,4 0 0,-3 0 0,3 0 0,-5 0 0,1 0 0,-1 0 0,-4-3 0,-1 2 0,-8-5 0,3 6 0,-2-3 0,-1 3 0,-1 0 0,-3 0 0,4 0 0,-4 0 0,4 0 0,-4 0 0,0 0 0,0 0 0,0 0 0,0 0 0,0 0 0,0 0 0,0 0 0,0 0 0,0 3 0,6-3 0,-2 3 0,11 0 0,-6-2 0,7 6 0,-7-6 0,3 5 0,0-5 0,-3 5 0,3-5 0,-8 2 0,3 0 0,6-2 0,-3 5 0,8-2 0,-6 0 0,-4 2 0,9-6 0,-12 6 0,6-5 0,-10 1 0,6 1 0,-6-2 0,2 2 0,3 0 0,-5-2 0,9 1 0,-9 1 0,2-2 0,-3 1 0,0-2 0,0 0 0,0 0 0,0 0 0,0 3 0,0-2 0,0 1 0,0-2 0,0 0 0,0 0 0,0 0 0,0 0 0,0 0 0,0 0 0,0 0 0,0 0 0,0 0 0,0 3 0,0-3 0,0 3 0,0-3 0,0 0 0,0 0 0,-30 0 0,9 0 0,-36-4 0,-8-3 0,-2 2 0,11-1 0,-4 0-407,3-1 1,-2 0 406,-7 3 0,-1-1-621,-9-4 0,0-1 621,5 3 0,-1 0 0,-3 3 0,-4-1-695,2-5 1,-6-1 0,7 1 694,2 6 0,2-1 0,-31-7 0,2 0-572,33 4 0,3 2 572,-3 2 0,-1 1 0,-9-1 0,2 2 50,12 1 0,4 2-50,-44-1 0,44-3 0,1-1 0,-26 3 0,12-3 0,1 1 0,-6 3 1031,-19-4-1031,29 3 2082,12-3-2082,-4 4 1385,12 0-1385,1 0 684,11 0-684,2 0 0,8 0 0,2 0 0,5 3 0,-7 1 0,0-1 0,-1 0 0,3 0 0,0-2 0,3 2 0,-7 1 0,-3-3 0,1 5 0,-10-5 0,4 3 0,1-4 0,0 0 0,1 0 0,3 0 0,1 0 0,-16 0 0,16 0 0,-17 0 0,22 0 0,-4 0 0,9 0 0,-5 0 0,6 0 0,0 0 0,2 2 0,3-1 0,2 2 0,2-1 0,2 4 0,2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33.7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22 24575,'38'0'0,"-5"0"0,0 0 0,-8 0 0,3 0 0,-9 0 0,3 0 0,-7 0 0,7 0 0,-7 0 0,3 0 0,0 0 0,-3 0 0,3 0 0,-4 0 0,-1 0 0,1 0 0,0 0 0,-1 0 0,1-3 0,0 2 0,4-5 0,-3 5 0,-1-3 0,-1 1 0,2 2 0,-1-2 0,4 3 0,-4 3 0,0 1 0,-1 3 0,1 0 0,0 0 0,0-3 0,-1 2 0,-3-6 0,0 3 0,15-3 0,-7 0 0,12 0 0,-12 0 0,0 0 0,1 0 0,0-3 0,3 3 0,-7-3 0,7 3 0,-7-4 0,3 4 0,0-3 0,-3 3 0,7-4 0,-7 3 0,7-6 0,8 6 0,1-2 0,15 3 0,-15 0 0,-1 3 0,-8 1 0,-3 4 0,0-1 0,3 1 0,-7-5 0,7 4 0,-7-6 0,3 3 0,18-4 0,-13 0 0,18 0 0,-12 0 0,6 0 0,-4 0 0,9 0 0,-10 0 0,4 0 0,1 0 0,12 0 0,-3 3 0,-1 1 0,-9 1 0,-15 1 0,-1-5 0,-4 2 0,-1 0 0,-2-2 0,1 2 0,-5-3 0,6 0 0,-3 0 0,1 0 0,2 0 0,-3 0 0,3 0 0,1 0 0,0 0 0,22 4 0,-13-2 0,18 6 0,-18-4 0,16 8 0,-12-4 0,12 0 0,-15-4 0,-5-1 0,-1-2 0,-5 2 0,1-3 0,0 0 0,-4 0 0,-1 0 0,-3 0 0,0 0 0,0 0 0,0 0 0,0 0 0,0 0 0,4 0 0,-4 2 0,4-1 0,-4 2 0,0-3 0,0 0 0,-3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37.8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24575,'38'0'0,"-6"0"0,-3 0 0,-6 0 0,0 0 0,-4 0 0,4 0 0,-9 0 0,9 0 0,-8 0 0,3 0 0,-5 0 0,1 0 0,4 0 0,12 0 0,1 0 0,5 0 0,-8 0 0,0 0 0,-3 0 0,4 0 0,-6 0 0,0 0 0,-4 0 0,-1 0 0,-4 0 0,-4 0 0,0 0 0,-4 0 0,0 0 0,0 0 0,0 0 0,-1 0 0,1 0 0,0 0 0,0 0 0,0 0 0,0 0 0,4 0 0,-3 0 0,10 0 0,-6 0 0,11 0 0,-3 0 0,5 0 0,-1 3 0,0-2 0,6 7 0,21-7 0,-5 7 0,12-3 0,-17 0 0,-5-1 0,21 0 0,-16-3 0,16 2 0,-21 1 0,0-3 0,0 3 0,-6-4 0,5 4 0,-5-3 0,1 3 0,4-4 0,-10 3 0,5-2 0,-10 2 0,3-3 0,-3 0 0,0 0 0,-4 0 0,-2 0 0,-7 0 0,7 0 0,7 0 0,0 0 0,4 0 0,-1 0 0,-9 0 0,9 0 0,-9 0 0,10 0 0,-8 0 0,0 0 0,-3 0 0,-6 0 0,2 0 0,-3 0 0,0 0 0,0 0 0,0 0 0,0 0 0,0 0 0,0 0 0,0 0 0,0 0 0,0 0 0,0 3 0,0-2 0,0 1 0,0 1 0,0-2 0,0 1 0,0 1 0,0-2 0,0 4 0,0-4 0,0 1 0,-1-2 0,-7 8 0,1 0 0,-8 5 0,2-1 0,1-5 0,-1 6 0,0-3 0,1 1 0,2-2 0,1-3 0,1 0 0,1 0 0,-2 0 0,1-3 0,1 5 0,-2-4 0,3 5 0,0-3 0,0 0 0,0 0 0,0 0 0,0 0 0,0 0 0,0 3 0,0-2 0,0 2 0,0-3 0,-2 0 0,-2 4 0,0-4 0,1 1 0,3-4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41.9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124 0 24575,'6'16'0,"2"-2"0,-4-8 0,-1 0 0,0 0 0,-1 0 0,-1 0 0,2 0 0,-3 0 0,0 0 0,0 0 0,0 0 0,0 0 0,0 0 0,0 0 0,-3 0 0,2 0 0,-1 0 0,2 0 0,-3 0 0,2 3 0,-1 1 0,2 8 0,0-3 0,0 3 0,0-8 0,0 18 0,0-4 0,0 7 0,0-8 0,0-5 0,0-3 0,0 7 0,0-7 0,0 0 0,0-3 0,0-5 0,0 3 0,0-1 0,0-2 0,0 2 0,0-3 0,0 0 0,0 0 0,0 0 0,0 0 0,0 0 0,0 0 0,-3 0 0,2 0 0,-1 0 0,2 0 0,-3 0 0,2 0 0,-2 0 0,3 0 0,-2 0 0,1 0 0,-5 3 0,6-2 0,-4 2 0,2-3 0,1 4 0,-2-3 0,3 2 0,-2-3 0,1 0 0,-2 0 0,3 0 0,-2 0 0,1 0 0,-5 3 0,3-2 0,-1 6 0,-2-3 0,3 1 0,-4 1 0,4-2 0,-2-1 0,4 1 0,-2-5 0,0 1 0,3 0 0,-3 0 0,3 0 0,-3 0 0,3 0 0,-3 0 0,3 0 0,0 0 0,0 0 0,0 0 0,0 0 0,0 0 0,0 0 0,0 0 0,0 0 0,0 3 0,0-2 0,0 3 0,0-4 0,0 0 0,0 0 0,0 0 0,0 0 0,0-1 0,0 9 0,0-6 0,0 14 0,0-7 0,0 4 0,0-1 0,0 0 0,0-3 0,3 3 0,-2-8 0,2 3 0,-3-6 0,0 6 0,0-6 0,0 5 0,0-1 0,0 2 0,0-2 0,0 1 0,0-1 0,0 2 0,0 1 0,0 0 0,0 4 0,3-3 0,-2 3 0,2-5 0,-3 1 0,0 0 0,0-1 0,0-2 0,0-2 0,0-3 0,0 0 0,0 0 0,0 0 0,0 0 0,0 0 0,0 0 0,0 0 0,-3 0 0,2 3 0,-4-2 0,4 2 0,-4 1 0,4-3 0,-5 2 0,5 0 0,-4-2 0,4 3 0,-1-4 0,-1 0 0,2 0 0,-1 0 0,-1 0 0,2-1 0,-2 1 0,3 0 0,-2 0 0,1 0 0,-2 0 0,3 0 0,0 0 0,0 0 0,-5-2 0,-2-2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14.35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2736 156 16383,'56'2'0,"1"1"0,-2 0 0,0 1 0,0 5 0,-2 1 0,40 3 0,-35-1 0,-2 1 0,21-1 0,2 2 0,0 0 0,-6 3 0,12 1 0,-4 0 0,-28-1 0,-2-1 0,0-2 0,-5-3 0,23 5 0,-20-7 0,6 1 0,-13-4 0,-1-2 0,-7-4 0,1 0 0,-5 0 0,3 0 0,-3 0 0,-5-3 0,3 2 0,-13-5 0,3 5 0,-6-5 0,4 3 0,-56 0 0,-27 0 0,17 3 0,-7 0 0,-27-3 0,-3-1 0,15 0 0,2-1 0,-9-2 0,-2-1 0,-6 0 0,4 1 0,25 3 0,-3 1 0,-10-3 0,-8 1 0,6 0 0,8 4 0,2 0 0,-17-5 0,3-1 0,-16 6 0,32-3 0,-25 4 0,27 0 0,-9 0 0,-5 0 0,19 0 0,-4 0 0,29 0 0,1 0 0,3 0 0,1 0 0,6 0 0,5 0 0,71 0 0,6 0 0,9-3 0,7-1 0,-8 1 0,2-2 0,-11 0 0,5-1 0,3 1 0,22-2 0,6 1 0,0 0 0,0 2 0,1 1 0,-1 0 0,1-1 0,1 0 0,-4 2 0,-9 1 0,-2 1 0,-4 1 0,19-1 0,-6 0 0,-12 0 0,0 0 0,5 0 0,-5 0 0,-30 0 0,-3 0 0,10 0 0,-2 0 0,28 0 0,-24 0 0,-23 0 0,-24 0 0,-6-3 0,-52 2 0,5-1 0,-15-1 0,-11-1 0,-5 0 0,-3-1 0,-2-2 0,-2 0 0,-22-1 0,-3-1 0,6-2 0,-5-2 0,11 4 0,-6-1 0,-6-1 0,23 3 0,-5-2 0,-2 0 0,2 1 0,5 1 0,-24-1 0,6 1 0,-5 0 0,7 0 0,-7-1 0,3 1 0,12 1 0,-13 2 0,9 0 0,-1 0 0,3 1 0,9-1 0,6 2 0,-26 3 0,8 5 0,23 0 0,13 5 0,30-5 0,2 2 0,15-4 0,59 13 0,-1-6 0,9 0 0,16 1 0,-4-1 0,4-3 0,6 2 0,-12 1 0,10 2 0,6 2 0,1-1 0,-3-1 0,15-2 0,-1-1 0,1 0 0,1 3 0,-14 2 0,0 2 0,2 2 0,-1-1 0,-2-2 0,17 0 0,-1-2 0,-2 0 0,-9 1 0,-5 3 0,-7 1 0,0 0 0,10 0 0,1 0 0,-6-2 0,3 1 0,0-1 0,-2-2 0,5 2 0,-10-3 0,-19-2 0,-2-1 0,31 2 0,-3-1 0,-1 1 0,6-1 0,-26 0 0,-20-5 0,-10-2 0,-15-4 0,-5 0 0,2 0 0,-70 0 0,12-5 0,-14 4 0,-9 0 0,-6-2 0,-3 1 0,-13 5 0,-1 2 0,-2-1 0,-4 0 0,11 1 0,-4 0 0,6 1 0,6 1 0,0 0 0,4-3 0,-4 1 0,8 0 0,13 1 0,4 0 0,-8 1 0,1 0 0,-26-1 0,3 4 0,9-4 0,8 4 0,12-4 0,4 3 0,12-5 0,10 4 0,1-3 0,-5-2 0,7-3 0,-8 0 0,12 0 0,5 0 0,60-17 0,24-6 0,-11 4 0,14-2 0,-6 4 0,13-3 0,6 0 0,-2 1 0,-11 2 0,-4 0 0,-7 2 0,8-2 0,8-1 0,11-2 0,4-1 0,-5 1 0,-11 4 0,24-3 0,-10 3 0,-7-4 0,-2 2 0,-7 2 0,-6 2 0,12-3 0,-40 3 0,-2 9 0,-27 2 0,-97 3 0,14 0 0,-8-1 0,-21 2 0,28 1 0,-13 2 0,-6 0 0,-4 0 0,3 0 0,6-1 0,-14-1 0,5-1 0,-1-1 0,-9 2 0,19 0 0,-4 1 0,-4 1 0,-3-1 0,-1 1 0,1-1 0,1-1 0,0-1 0,-1-1 0,-1 0 0,1 0 0,1-1 0,2 1 0,3 0 0,3 0 0,2 0 0,2 0 0,1 0 0,-1 0 0,-2 0 0,-9 0 0,-2 0 0,-1 0 0,1 0 0,4 0 0,5 0 0,-12 0 0,6 0 0,4 0 0,4 0 0,-2 0 0,4 0 0,4 0 0,8 0 0,3 0 0,0 0 0,1-1 0,0 1 0,-1 1 0,-4 2 0,-1 2 0,8-1 0,12-2 0,2-1 0,-40 9 0,6-2 0,30-6 0,-3 7 0,18-5 0,18 0 0,-7-1 0,16-1 0,5 7 0,45 4 0,-10-3 0,62-2 0,-34-8 0,39 0 0,-28 0 0,9 0 0,-3 0 0,6 0 0,5 0 0,-5 2 0,11 0 0,2 0 0,-10-1 0,18 0 0,-2 0 0,-9 3 0,5 2 0,6-2 0,-7-2 0,5-2 0,0 0 0,-7 0 0,-9 3 0,-5 0 0,6-1 0,-7-1 0,7-1 0,2 0 0,0-1 0,-5 1 0,-1 0 0,-5 1 0,1-1 0,5-1 0,2 0 0,5-2 0,2 0 0,-2 1 0,-3 0 0,3 1 0,-4 1 0,0 0 0,3-2 0,11-2 0,5-3 0,-5 0 0,-12 2 0,2 0 0,-6 0 0,-6-2 0,3-3 0,-6 2 0,-3 0 0,-5 2 0,5 0 0,-4-1 0,23-6 0,-15 3 0,-12-4 0,-26 6 0,-6 1 0,-11 7 0,7-7 0,-8 7 0,8-3 0,-1-1 0,11 3 0,-9-2 0,5 3 0,-1-4 0,-8 3 0,3-2 0,-8 0 0,-2 2 0,-55-5 0,-10 10 0,-39-2 0,12 3 0,15 5 0,9-7 0,2-1 0,-4 4 0,-28 2 0,58-4 0,3 3 0,8 0 0,6-1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51.7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12 24575,'20'0'0,"1"0"0,-14 0 0,2 0 0,-3 0 0,0 0 0,0 0 0,0 0 0,0 0 0,0-2 0,0 1 0,3-2 0,-2 3 0,3 0 0,-4 0 0,0 0 0,3 0 0,-2 0 0,2 0 0,-3-3 0,0 3 0,13-3 0,-2 3 0,7 0 0,-2 0 0,-3 0 0,-3 3 0,5-3 0,-9 6 0,6-5 0,-8 5 0,3-6 0,-6 3 0,5 0 0,-5-2 0,3 2 0,-1-3 0,1 0 0,4 0 0,-4 0 0,3 0 0,-6 0 0,6 0 0,-6 0 0,12 0 0,-11 0 0,11 0 0,-12 0 0,6 0 0,-7 0 0,7 0 0,-6 0 0,6 0 0,-6 0 0,6 0 0,-7 0 0,4 0 0,-1 0 0,1 0 0,1 0 0,2 3 0,-3-2 0,0 2 0,-1-3 0,1 0 0,-3 0 0,2 2 0,-3-1 0,6 2 0,29-3 0,-8 0 0,12 0 0,-22 0 0,-5 0 0,-3 0 0,3 0 0,-4 0 0,-1 0 0,1 0 0,0 0 0,-4 0 0,3 0 0,-6 0 0,2 0 0,0 0 0,-2 0 0,3 0 0,-4 0 0,3 0 0,-2 0 0,2 0 0,1 0 0,-4 0 0,4 0 0,-4 0 0,0 0 0,0 0 0,0 0 0,0 0 0,0 0 0,0 0 0,0 0 0,0 0 0,3 0 0,-2 0 0,6 0 0,-6 2 0,5-1 0,-5 2 0,6-3 0,-6 2 0,6-1 0,-3 1 0,4-2 0,-1 0 0,-2 3 0,34-2 0,-27 4 0,32-4 0,-38 2 0,5-3 0,-10 3 0,6-2 0,-7 4 0,7-4 0,-6 1 0,2-2 0,-3 0 0,0 0 0,0 0 0,4 0 0,-3 0 0,2 0 0,-3 0 0,3 0 0,-2 0 0,3 0 0,-4 0 0,0 0 0,0 0 0,-1 0 0,1 0 0,0 0 0,0 0 0,0 0 0,0 0 0,0 0 0,0 0 0,0 0 0,0 0 0,0 0 0,0 0 0,0 0 0,0 0 0,0 0 0,0-2 0,0 1 0,0-2 0,0 3 0,0 0 0,3 0 0,-2 0 0,10 0 0,-5 0 0,10 0 0,2 0 0,-4 0 0,8 0 0,-9 0 0,4 0 0,-4 0 0,-1 0 0,-4 0 0,0 0 0,-1 0 0,1 0 0,0 3 0,-1-2 0,1 2 0,-4-3 0,3 0 0,-3 0 0,4 0 0,-4 0 0,3 0 0,-6 0 0,2 0 0,-3 0 0,4 0 0,-3 0 0,2 0 0,1 0 0,-4 3 0,4-3 0,-1 3 0,-2-3 0,2 0 0,1 3 0,-3-2 0,5 2 0,-1-3 0,-1 0 0,-1 3 0,1-3 0,-3 3 0,5-3 0,3 0 0,0 0 0,17 3 0,-10 2 0,12 2 0,-11-2 0,-4-2 0,4 0 0,-12-2 0,6 3 0,-7-4 0,1 0 0,-2 0 0,-3 0 0,0 0 0,0 0 0,0 0 0,0 0 0,0 0 0,0 0 0,0 0 0,0 0 0,0 0 0,0 0 0,0 0 0,0 0 0,0 0 0,0 0 0,-1 0 0,1 0 0,0 0 0,0 0 0,0 0 0,0 0 0,0 0 0,0 0 0,0 0 0,0 0 0,4 0 0,-4-3 0,4 2 0,-4-1 0,0 2 0,0 0 0,0-3 0,0 2 0,0-1 0,0-1 0,0 2 0,0-1 0,0 2 0,0 0 0,-1 0 0,1-3 0,0-1 0,0 1 0,0 0 0,0 3 0,4-3 0,-3 3 0,10-4 0,-2 4 0,4 0 0,4 0 0,-9 0 0,9 4 0,-8-3 0,7 2 0,-7-3 0,-1 0 0,-4 3 0,-5-2 0,-1 4 0,-2-2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54.8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68 24575,'15'-4'0,"3"2"0,-12 2 0,7 0 0,-3 0 0,4 0 0,9 0 0,3 0 0,14 0 0,-4 0 0,5-4 0,0 3 0,-5-7 0,5 7 0,-1-7 0,-9 7 0,9-4 0,-11 2 0,6 2 0,0-3 0,28 4 0,-15 0 0,16 0 0,-17 0 0,-5 0 0,6 0 0,0 0 0,0 0 0,-6 0 0,-7 3 0,-6-2 0,-1 2 0,-3-3 0,3 0 0,-4 0 0,-1 0 0,0 4 0,1-3 0,-1 2 0,0-3 0,-3 0 0,-2 3 0,0-2 0,12 2 0,1-3 0,4 0 0,-1 0 0,-5 4 0,6-3 0,0 3 0,-5-4 0,-2 0 0,1 0 0,-5 0 0,10 0 0,-10 0 0,10 0 0,1 0 0,1 0 0,-1 0 0,-11 0 0,-2 0 0,-3 0 0,5 0 0,-5-3 0,-1 2 0,-5-5 0,1 5 0,15-2 0,-2 3 0,9 0 0,-8 0 0,-5 0 0,1 0 0,-5 0 0,-1 0 0,-8 2 0,-1-1 0,-3 2 0,-7-25 0,3 17 0,-6-16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06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11.3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21.87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24575,'31'0'0,"-3"0"0,0 0 0,1 0 0,-5 0 0,0 0 0,-1 0 0,-4 0 0,0 0 0,-1 0 0,-5 0 0,5 0 0,-3 0 0,7 0 0,-7 0 0,3 0 0,-8 0 0,25 0 0,-15 0 0,17 0 0,-15 0 0,-3 3 0,5 1 0,-5 1 0,-1 1 0,-5-5 0,5 5 0,-6-5 0,1 3 0,-7-4 0,4 0 0,-3 2 0,2-1 0,-3 2 0,3-3 0,-2 0 0,3 0 0,-4 0 0,0 0 0,0 2 0,0-1 0,3 2 0,-2-3 0,6 0 0,-3 0 0,4 0 0,-1 3 0,1-2 0,0 2 0,-1-3 0,4 0 0,-3 0 0,2 0 0,-5 2 0,2-1 0,-3 2 0,4-3 0,-1 0 0,5 0 0,-3 0 0,3 3 0,18-3 0,-8 7 0,19-6 0,-12 7 0,-5-7 0,3 7 0,-12-7 0,11 2 0,-16 1 0,12-4 0,-9 3 0,0-3 0,-1 0 0,-5 0 0,1 0 0,0 0 0,-4 0 0,9 0 0,-11 0 0,11 0 0,-8 0 0,7 0 0,-4 0 0,1 0 0,-2 0 0,-6 0 0,2 0 0,-3 0 0,0 0 0,0 0 0,0 0 0,0 0 0,0 0 0,0-2 0,0 1 0,0-2 0,0 3 0,0 0 0,0 0 0,0 0 0,0 0 0,3 0 0,1 0 0,4 0 0,0 0 0,-1 0 0,16 0 0,-7 0 0,8 0 0,-3 0 0,-14 0 0,9 0 0,-12 0 0,4 0 0,0 0 0,0 0 0,-4 0 0,3 0 0,-7 0 0,4 0 0,-1 0 0,2 0 0,2 0 0,1 0 0,0 0 0,-1 0 0,1 0 0,4 0 0,1 0 0,0 0 0,3 0 0,-7 0 0,3 0 0,0 0 0,1 4 0,15-3 0,-12 5 0,6-5 0,-10 2 0,-3-3 0,12 0 0,-11 0 0,4 0 0,-7 0 0,-3 0 0,8 0 0,-3 0 0,7 0 0,-7 0 0,3 0 0,0 0 0,-4 0 0,4 0 0,-4 0 0,0 0 0,0 0 0,-4 0 0,-1 0 0,-3 0 0,3 0 0,-3 0 0,3 0 0,-6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24.0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 24575,'17'0'0,"-2"0"0,-9 0 0,0 0 0,0 0 0,0 0 0,0 0 0,0 0 0,3 0 0,-2 0 0,6 0 0,-3-3 0,4 2 0,21-2 0,-11 3 0,12 0 0,-13 0 0,-4 0 0,4 0 0,-4 0 0,-1 0 0,-4 0 0,-4 0 0,3 0 0,-3 0 0,1 0 0,1 0 0,-1 0 0,-1 0 0,-1 0 0,-3 0 0,0 0 0,0 0 0,0 0 0,0 0 0,4 0 0,-4 0 0,4 0 0,-4 0 0,2 0 0,-1 0 0,2 0 0,-3 0 0,0 0 0,0 0 0,0 0 0,-1 0 0,5 0 0,-3 0 0,6 0 0,-7 0 0,7 0 0,-3 0 0,4 0 0,-4 0 0,3 0 0,-2 0 0,2 3 0,1-2 0,4 2 0,-7-3 0,6 0 0,-6 0 0,5 0 0,-5 0 0,1 0 0,-3 0 0,2 0 0,12 0 0,-3 3 0,1-2 0,5 2 0,-13-3 0,14 0 0,-12 0 0,3 3 0,-4-2 0,-1 2 0,-2-3 0,-2 0 0,-3 0 0,7 36 0,-13-27 0,8 26 0,-14-35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27.13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36 24575,'24'0'0,"-5"-3"0,-4 2 0,-2-2 0,1 3 0,-2 0 0,5 0 0,-3 0 0,1 0 0,3 0 0,-4-3 0,4 2 0,-4-2 0,9 3 0,-9-3 0,4 2 0,0-2 0,-3 3 0,8-3 0,-9 2 0,1-3 0,-2 4 0,-3 0 0,4 0 0,-4 0 0,-1 0 0,1-3 0,-3 3 0,2-4 0,-3 4 0,0 0 0,0 0 0,0 0 0,3 0 0,-2 3 0,6 4 0,-6 3 0,6 4 0,-2-3 0,-1-2 0,18 3 0,-10 0 0,12 1 0,-7-2 0,-4-7 0,4 3 0,-4-6 0,-1 5 0,-8-5 0,0 2 0,-4-3 0,0-2 0,0-2 0,0-2 0,0 0 0,0 3 0,3 0 0,-2 3 0,6 0 0,-3 0 0,4 0 0,10-4 0,-4 4 0,10-4 0,-7 4 0,0 0 0,26 0 0,-19 0 0,18 7 0,-29-5 0,9 12 0,-3-8 0,5 6 0,31 4 0,-24-10 0,21 9 0,-24-11 0,1 1 0,2-2 0,9-3 0,-19 0 0,-1-6 0,-9-2 0,-1-7 0,3 0 0,5-2 0,-4 5 0,1-1 0,-3 8 0,11 2 0,-12 3 0,12 0 0,-15 6 0,-1-1 0,5 9 0,-3-7 0,3 4 0,-4-7 0,-1 2 0,1-5 0,-4 4 0,3-4 0,-6 2 0,3-3 0,-1 0 0,-2 0 0,2 0 0,1 3 0,15 2 0,3 2 0,8 1 0,-7-4 0,-10 3 0,4-6 0,-9 5 0,9-6 0,-9 7 0,9-3 0,-9 0 0,14 3 0,-12-6 0,16 3 0,-11-1 0,7 1 0,-9 1 0,8 2 0,-6-6 0,7 3 0,-9-4 0,-1 0 0,0 0 0,-3 0 0,7 0 0,-7 0 0,3 0 0,21 0 0,-14 0 0,19 0 0,-20 0 0,-1 0 0,0 0 0,1 0 0,-1 0 0,1 0 0,-1 0 0,0 0 0,1-4 0,-5 4 0,3-7 0,-3 2 0,0 1 0,-1-3 0,-8 7 0,3-3 0,-3-1 0,1 4 0,2-3 0,-3 3 0,0-3 0,2 2 0,-5-1 0,1 2 0,-2 0 0,0 0 0,0 0 0,0 0 0,0 0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29.7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24575,'33'0'0,"3"0"0,-11 3 0,8 2 0,-8 0 0,3-2 0,-9-3 0,-1 0 0,-4 0 0,0 0 0,-1 0 0,1 0 0,0 0 0,-1 0 0,1 3 0,-4-2 0,3 2 0,-2-3 0,2 0 0,1 0 0,-4 0 0,3 0 0,-6 0 0,6 0 0,-3 0 0,0 0 0,7 7 0,-5 1 0,2 0 0,3 5 0,-9-8 0,14 6 0,-14-5 0,13 1 0,-5 4 0,18 3 0,-3-2 0,0-2 0,2 2 0,-17-8 0,11 8 0,-3-8 0,-3 0 0,2-4 0,-10 0 0,-2 0 0,1-6 0,3 4 0,-4-7 0,9 3 0,-9 2 0,5-5 0,-5 5 0,2 1 0,-3-3 0,4 2 0,-4 0 0,3-2 0,6 5 0,-3-2 0,12 3 0,-9 4 0,0-4 0,-5 6 0,3-5 0,-1 5 0,7-5 0,-3 3 0,19 0 0,-15-3 0,17 4 0,-13-5 0,-3 3 0,-1-2 0,-6 3 0,3-1 0,-9-2 0,4 2 0,-10-3 0,-3 3 0,0 4 0,-3-3 0,0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45.2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24575,'33'12'0,"9"-3"0,-15 6 0,24 1 0,-18-3 0,10 4 0,-4-11 0,50 21 0,-33-15 0,-5-1 0,-4 0 0,-15 0 0,7-6 0,-9 3 0,10-3 0,-4-1 0,0-4 0,-3 0 0,-8 0 0,9 0 0,-10 0 0,10 0 0,-10 0 0,5 0 0,-6 0 0,0-3 0,1 2 0,-1-3 0,-4 4 0,4-3 0,-4 2 0,4-3 0,0 4 0,6 0 0,29 0 0,-16 0 0,21 0 0,-28 0 0,5 5 0,-4-4 0,26 7 0,-16-2 0,12-1 0,-17-1 0,-1-4 0,2 0 0,13 0 0,1 0 0,-5-4 0,16 3 0,20-9 0,-14 8 0,16-4 0,-34 1 0,1 0 0,1-1 0,-8-3 0,-9 8 0,-14-6 0,-3 6 0,-10-5 0,-2 6 0,-2-4 0,-6 4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8:47.3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0 102 24575,'22'0'0,"-6"0"0,-7 0 0,1 0 0,0 0 0,4 0 0,0 0 0,-1 0 0,-3 0 0,0 0 0,-1 0 0,2 0 0,2 0 0,5 0 0,-3 0 0,3 0 0,0 0 0,-3-3 0,3 3 0,0-3 0,-3 3 0,3 0 0,17 0 0,-6 0 0,13 0 0,-14 0 0,1 0 0,-9-4 0,8 0 0,-14-3 0,9-4 0,-9 6 0,4-5 0,-4 6 0,0 0 0,-1-2 0,1 2 0,4 1 0,-3-4 0,7 7 0,8-3 0,7 3 0,-1 0 0,3 3 0,-14 2 0,3-1 0,1 4 0,-5-7 0,1 3 0,-3-4 0,-7 0 0,3 0 0,0 0 0,18 0 0,-8-4 0,13 0 0,-18-4 0,1 0 0,4 4 0,-3-3 0,3 6 0,1-6 0,-9 6 0,3-3 0,-5 4 0,-3 0 0,7 3 0,-1 7 0,-2-4 0,6 10 0,-6-7 0,4-1 0,0 3 0,-4-5 0,4 3 0,-4 1 0,9-5 0,-3 1 0,3-5 0,29 8 0,-14-3 0,21 4 0,-23-5 0,0 4 0,-5-8 0,4 7 0,-5-7 0,-5 3 0,3-4 0,-8 3 0,3-2 0,6 2 0,-8-3 0,8 0 0,-6 0 0,-3 0 0,3 0 0,1 0 0,-5-3 0,10 2 0,-10-6 0,23 6 0,-15-2 0,11 3 0,-10 0 0,-3 0 0,0 0 0,3 0 0,-8 0 0,3-4 0,-9 3 0,3-6 0,-10 4 0,5-1 0,-7-2 0,7 2 0,-3-3 0,2 3 0,-2-2 0,0 2 0,-1 0 0,1-2 0,0 5 0,-1-2 0,1 0 0,0 2 0,0-5 0,-1 6 0,1-4 0,-4 2 0,3 1 0,-3-2 0,4 3 0,-4 0 0,3 0 0,-6 0 0,2 0 0,-3 0 0,0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15.2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12 16383,'82'-6'0,"-32"4"0,4 0 0,16 2 0,4 0 0,4-1 0,2 2 0,9 8 0,0 2 0,-11-3 0,-1 2 0,1 7 0,-4 1 0,-19-7 0,-3-1 0,39 8 0,-37-13 0,-11 4 0,-8-5 0,-14 1 0,-4-2 0,-8-3 0,4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13.7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62 24575,'56'0'0,"20"0"0,-15 0 0,18 0 0,-16 0 0,7 0 0,-12-5 0,4 4 0,28-3 0,-32 0 0,32 3 0,-42-4 0,0 5 0,0 0 0,0 0 0,-6-4 0,4-1 0,-10 0 0,5 1 0,-6 4 0,-5-4 0,3 3 0,-3-2 0,-1-1 0,0 4 0,-1-4 0,-3 4 0,3 0 0,-4 0 0,-1 0 0,0 0 0,18 0 0,-13 0 0,18 0 0,-16 0 0,5 0 0,0 0 0,-1 0 0,1 0 0,10 0 0,-13 0 0,12 0 0,-19 0 0,3 0 0,1 0 0,-5 0 0,10 0 0,-9-3 0,3 2 0,-5-3 0,-4 4 0,-1 0 0,-4 0 0,0 0 0,0 0 0,-1 0 0,1 0 0,0 0 0,15 0 0,-12 0 0,16 0 0,-14 0 0,5 0 0,5 3 0,-8-2 0,3 5 0,-11-5 0,-2 5 0,2-6 0,-3 6 0,4-5 0,-1 5 0,1-2 0,4-1 0,-3 4 0,3-7 0,0 7 0,-4-6 0,9 2 0,-4 1 0,0-4 0,3 4 0,2-4 0,1 0 0,3 0 0,-9 3 0,4-2 0,-2 2 0,-5-3 0,3 0 0,-13 0 0,7 0 0,-6 0 0,2 0 0,5 0 0,2 0 0,3 0 0,3 0 0,-7 0 0,3 0 0,0 0 0,-3 3 0,3-3 0,-8 4 0,-1-4 0,-3 0 0,0 2 0,0-1 0,0 2 0,-3-1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16.0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35 24575,'32'0'0,"0"-4"0,3 3 0,0-7 0,0 7 0,-1-3 0,-4 1 0,-2 2 0,1-7 0,21 7 0,-11-3 0,16 4 0,-20 4 0,0-3 0,0 3 0,-1-4 0,-8 0 0,1 4 0,-12-4 0,3 4 0,-4-4 0,-1 0 0,1 0 0,0 0 0,-1-3 0,-2 2 0,1-2 0,-5 3 0,3 0 0,-4-3 0,0 3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36.2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37 373 24575,'46'0'0,"-6"0"0,1 0 0,-12 3 0,0-2 0,-1 3 0,-3-1 0,8-2 0,-8 6 0,14-2 0,-13 3 0,61 16 0,-39-7 0,41 8 0,-52-9 0,8-6 0,-13 6 0,8-6 0,-10 2 0,-2-4 0,-4-3 0,-5-2 0,-1-3 0,-5 0 0,1 0 0,4 0 0,-3 0 0,7 0 0,-7 0 0,7 0 0,-3 0 0,5 0 0,-1 0 0,0 0 0,1 0 0,4 0 0,-3 0 0,46 0 0,-26 0 0,28 0 0,-26 0 0,-5 0 0,6 0 0,0 0 0,0 0 0,-6 0 0,4 0 0,-3 0 0,-1-4 0,4 3 0,-10-6 0,5 6 0,-6-3 0,-6 4 0,0 0 0,-10 0 0,-1 0 0,-5 0 0,-3 0 0,-1 0 0,-40 4 0,4-4 0,-33 9 0,-3 2 0,5 0 0,-4-1 0,-4-1-818,-27 3 818,23-5 0,0-1 0,-29 7 0,45-7 0,0 0 0,4 1 0,-1-1 0,-3 1 0,1-1-47,-38 0 47,17 4 0,-2-4 0,24 4 0,-17 1 0,18-5 0,0 0 0,-11 4 0,-31-2 0,52-4 816,5-1-816,-5-2 49,11 7-49,2-7 0,9 2 0,4-3 0,6 0 0,3 0 0,0 0 0,-1 0 0,1 0 0,0 0 0,0 0 0,0 0 0,0 0 0,0 0 0,0 0 0,-3 0 0,2 0 0,-3 0 0,4 0 0,-3 0 0,2 0 0,-3 0 0,1 0 0,2 0 0,-6 0 0,6 0 0,-3 0 0,4-3 0,0 3 0,0-3 0,0 3 0,3-3 0,-5 0 0,6-3 0,-3 0 0,5 0 0,0-4 0,0 0 0,6-1 0,3-6 0,14 3 0,-2-5 0,7 6 0,1-3 0,1 3 0,42-2 0,-15 5 0,18 5 0,-28 5 0,-6 0 0,-5 0 0,0 0 0,-8 0 0,-12 0 0,1 0 0,-10 0 0,2 0 0,-3 0 0,-3-7 0,0-5 0,-3 1 0,0-6 0,0 15 0,11 8 0,2 3 0,11 3 0,5-8 0,0-4 0,19 0 0,-5 0 0,6 0 0,-2 0 0,-5 0 0,6 0 0,-6 0 0,46 0 0,-36 0 0,32 0 0,-48 3 0,3 2 0,-8 4 0,16 0 0,-16 0 0,8 0 0,-19-5 0,4 3 0,-11-6 0,-3 4 0,0-4 0,-4 2 0,0-1 0,0-1 0,-3 4 0,-3 1 0,-11 2 0,-30 8 0,0-6 0,-35 11 0,10-9 0,-22 11-516,-2-10 516,-1 9 0,10-9 0,11 3 0,7-1 0,6-4 0,2 4 0,13-2 0,7-7 0,10 5 516,3-7-516,11 3 0,-7 0 0,11-1 0,-2-2 0,6 1 0,0-2 0,3 3 0,12 1 0,7-4 0,12 0 0,10 1 0,8-3 0,0 8 0,28-3 0,-19 1 0,2-1-695,33 1 695,-24 0 0,-2-1 0,0 0-217,19 1 217,-13-3 0,7-4 0,0 5 0,0-3 0,-8 3 0,-8-5 0,-3 0 0,-11 0 0,11 0 687,-5 0-687,-10 0 225,-5-7-225,-18 1 0,-4-4 0,4 5 0,-9-3 0,0 7 0,-8-8 0,-26 9 0,-7-3 0,-29 3 0,-1 0 0,-13 0 0,-3-5 0,-15-2-332,38 1 1,0 0 331,-42-1 0,9-8 0,20 13 0,9-11 0,4 12 0,-5-4 0,13 5 0,1 0 663,11 0-663,6 0 0,-3 0 0,11 0 0,-12 0 0,17 0 0,-6 0 0,10 0 0,-3 0 0,33-7 0,2 5 0,27-14 0,3 9 0,9-13 0,-5 12 0,4 2-495,-9 0 1,2 0 494,14 2 0,2 1 0,-13 0 0,-1 0 0,-3 2 0,0 0 0,-5-2 0,2 1 0,10 1 0,0 2 0,25-1-245,-29 0 0,0 0 245,16 0 0,-12 0 0,1 0 0,19 0 0,-27 0 0,0 0 0,16 0 0,-1 0 0,-5 0 0,6 0 0,-15 0 963,-7 3-963,-9-2 516,-5 3-516,-5-4 0,-2 0 0,-4 0 0,-1 0 0,0 4 0,7-3 0,-10 2 0,1-3 0,-8 0 0,-6 0 0,2 0 0,-3 0 0,-3-3 0,-41 3 0,0-3 0,-9 3 0,-8 0 0,-19 0 0,-4 0-957,12 0 0,-2 0 957,-30 0 0,-1 0 0,20-4 0,1 1-1082,-11 2 1,-3 0 1081,-3-3 0,-1 1 0,5 6 0,1 1 0,7-4 0,0 1 0,15 1 0,-1 1 0,5-1 0,0-2 0,2 0-214,-14 2 0,4 1 214,-6-2 0,-3 3 0,13-4 0,-2 0 0,22 0 1646,15 0-1646,-5 0 2325,25 0-2325,-6 0 534,13 0-534,0 0 0,22 3 0,30-2 0,5 1 0,26 3 0,-13 1 0,17 0-853,18-1 853,-49-2 0,1 0 0,6-3 0,3 1-1076,9 5 0,4 1 1076,20-2 0,-1-1 0,-26 1 0,-3-1-361,10 0 1,-4 0 360,17 2 0,11-4 0,-34 4 0,3 0 0,-7-5 0,1 0-514,16 2 0,-1-1 514,-15-1 0,-2-2 0,13 1 0,-2 0 302,30 0-302,-16 0 0,11-5 0,-19-2 0,13-4 0,-22 0 1974,-10 5-1974,-20-2 774,-12 7-774,-6-5 1229,-8 5-1229,-1-2 475,-3 3-475,-25 0 0,0 0 0,-29 0 0,-17 0 0,-3 0 0,17 0 0,-3 0-823,-39-6 823,31 6 0,-3-1-716,-1-5 1,-1 0 715,-5 1 0,-1 2 0,-9-2 0,1 1 0,20 1 0,-3 0 0,-4 0 0,-7 0 0,8 1 0,11 1 0,2 0 0,-29-6 0,4 1-205,1 4 205,5-2 0,1 4 0,14 0 0,10 0 754,23 0-754,2 0 1474,12 0-1474,-2 0 231,6 0-231,61-4 0,-14 3 0,10-2 0,3-2 0,28-2-592,-28 1 0,3-1 592,4 0 0,3 1 0,7-1 0,1 0 0,-2-1 0,4 1-771,-2 2 1,5-1 0,-5 1 770,5-3 0,-1 1 0,-4 4 0,4 0 0,-5-1-400,-2-3 1,-5 2 399,-6 4 0,1 0 0,10-2 0,-2 0 0,21 3-283,13 0 283,-22 0 0,-20 0 976,11 0-976,-19 0 2296,-2 0-2296,-7 0 947,22 0-947,-26 3 358,20-2-358,-23 3 0,-8-1 0,13-2 0,-14 2 0,9 1 0,-5 1 0,6 0 0,0 3 0,0-7 0,-1 6 0,1-6 0,0 7 0,0-3 0,-6 0 0,5-1 0,-10-1 0,5-2 0,-6 2 0,-4 0 0,4-2 0,13 7 0,-8-7 0,19 7 0,-22-4 0,0 3 0,-3-3 0,-7 2 0,3-5 0,0 2 0,-3-3 0,3 3 0,0-2 0,1 5 0,9-1 0,-3-1 0,4 4 0,-6-8 0,-4 4 0,-1-4 0,-4 0 0,-4 0 0,-1 0 0,-3 0 0,-30 0 0,4 0 0,-39 0 0,21 0 0,-57 0 0,36 0-260,3-1 1,-2 2 259,-25 4 0,-16-3 0,46 0 0,-1 1 0,3-3 0,1 0 0,-9 0 0,1 0 0,3 0 0,0 0-570,-15 0 1,0 0 569,11 0 0,2 0 0,0 0 0,2 0-241,-40 0 241,20 0 0,-6 0 0,11 0 0,13 0 0,9 0 483,7 0-483,11 4 1153,2-4-1153,8 4 263,2-1-263,5-2 0,-1 5 0,0-6 0,4 4 0,-3-4 0,6 0 0,-3 0 0,4 0 0,3 2 0,28-1 0,3 2 0,33-3 0,-5 0 0,32 0 0,-11 0-640,20 0 640,1 0 0,-47 2 0,-1 1 0,38-1 0,-36 0 0,-2 2 0,10 0 0,-8 0 0,0-1 0,11 3 0,10 0 0,-19-1 0,-16-4 0,9 4 0,16 0 640,-26-3-640,20 3 0,-29-1 0,-3-3 0,-1 3 0,-2-4 0,-3 0 0,4 3 0,-3-2 0,2 2 0,-7-3 0,12 4 0,-7 1 0,9 3 0,-6 0 0,5-4 0,-3 3 0,4-3 0,-10 0 0,-1 0 0,-5-1 0,1-2 0,-4 2 0,0-3 0,-4 0 0,3 0 0,1 0 0,8 0 0,1 0 0,5 0 0,-1 0 0,-4 0 0,3 0 0,3 0 0,-5 0 0,3 0 0,-9 0 0,-1 0 0,-2 0 0,-2 0 0,-18-10 0,-1 5 0,-26-18 0,-8 2 0,-12-9 0,-8-2 0,19 8 0,-1-1-801,-40-19 801,31 12 0,-5-2-1018,-25-6 1,-2 0 1017,22 8 0,0-1 0,-21-6 0,-1 0 0,20 8 0,3-1 0,0 0 0,0 1-639,1 1 1,-2 1 638,-5-4 0,-1 3 0,15 12 0,0 2 0,-3-7 0,-2 1 0,-21 2 0,2 2 0,-9-9-159,25 12 1,3 3 158,6 1 653,6 2-653,0 3 1927,13 2-1927,12 4 1454,9 0-1454,6 0 396,3 0-396,2-3 0,17 2 0,7-1 0,9 2 0,11 0 0,-3 0 0,17 4 0,10 2 0,1 5 0,13 0 0,-6 0 0,17 1 0,-7 0 0,-2-1-276,-27-5 1,0 1 275,19 3 0,25 2 0,-33-6 0,6 4 0,-5-9 0,5 9 0,-6-9 0,-8 8 0,-1-8 0,-13 7 551,-7-7-551,-1 7 0,-10-7 0,0 3 0,-1-4 0,-9 3 0,4-2 0,0 5 0,-3-5 0,8 6 0,-9-3 0,4 0 0,11 3 0,-1-2 0,4 0 0,-8 1 0,-11-5 0,1 5 0,-4-2 0,3-1 0,-6 0 0,2-3 0,-5 3 0,1-3 0,-2 5 0,3-1 0,0 2 0,4 3 0,-3 6 0,4 15 0,2 7 0,-1 17 0,2 10 0,-4-6 0,1 11 0,-5-12 0,-2 6 0,-4 0 0,-4-13 0,-7 8 0,-4-21 0,-28 13 0,17-26 0,-13 0 0,21-19 0,4-2 0,0 0 0,0-3 0,4 3 0,3-9 0,11-1 0,4-11 0,6 3 0,2-13 0,-4 8 0,-1-4 0,-7 1 0,3 8 0,-3-7 0,3 7 0,0-7 0,3 10 0,-2-5 0,2 6 0,0 0 0,-2-2 0,5 6 0,-6-7 0,6 7 0,-2-6 0,3 5 0,-1-5 0,5 5 0,-3-5 0,7 4 0,-3-5 0,0 3 0,4-4 0,-4 3 0,0-2 0,-1 6 0,-5-5 0,1 9 0,0-6 0,-4 7 0,3-4 0,7 0 0,-4 3 0,11-4 0,-12 7 0,7-5 0,-7 2 0,3-1 0,-4-1 0,-4 3 0,-1-1 0,-3 1 0,0 3 0,0 0 0,0 0 0,-3-6 0,0-2 0,-3-10 0,3 3 0,-2-7 0,2 3 0,0-5 0,-2 5 0,3-3 0,-4 3 0,0 0 0,0 4 0,0 2 0,0 6 0,0-2 0,-3 5 0,-4 2 0,0 4 0,-2 2 0,-1 2 0,-4 1 0,-6 0 0,-3-3 0,-6 0 0,0 0 0,-12 1 0,5 0 0,-18 4 0,4-8 0,-21 4 0,-1-5 0,-1 0 0,15 0 0,-18-6 0,-13 5 0,8-5 0,-9 2 0,36-2 0,4-4 0,-5 0 0,18 2 0,3 2 0,15 0 0,0 5 0,9-2 0,1 3 0,3 0 0,30-3 0,-5 2 0,34-2 0,-4 3 0,0 0 0,13 0 0,-13 0 0,6 0 0,-7 0 0,0 0 0,-11 0 0,-3 0 0,-11 0 0,1 3 0,-1-2 0,-4 6 0,3-6 0,-3 5 0,10-1 0,-4-1 0,8 8 0,-13-10 0,13 13 0,-13-13 0,4 9 0,4-7 0,-8 7 0,8-2 0,-9 2 0,4-3 0,-9-1 0,4 0 0,-4 0 0,0 3 0,2 0 0,-5 0 0,1-1 0,-6-6 0,0 3 0,0-6 0,-3 6 0,3-3 0,-3 3 0,6 0 0,-1 4 0,5-2 0,-6 4 0,3-4 0,-4 1 0,0 1 0,1-4 0,-1 4 0,0-7 0,-3 2 0,-21-13 0,-15 9 0,-39-16 0,-11 14-750,26-5 0,-4 0 750,-5 2 0,-1 0 0,1-3 0,-2 0 0,-12-1 0,-1 1 0,7 3 0,3 0 0,15-1 0,-2-1 0,-8 3 0,-8 0 0,10 0 0,-24-3 0,5-1 0,-3 0 0,30 4 0,4-1 0,-34-8-116,35 6 0,2-1 116,-22-4 0,8 1 0,7 0 0,-6-1 0,12 6 1482,1 0-1482,9 1 250,10 3-250,1-3 0,6 4 0,0 0 0,3 0 0,2 0 0,5 0 0,2 0 0,-17 0 0,14 0 0,-19 0 0,13 0 0,-3 0 0,-6 4 0,5-3 0,-5 7 0,0-5 0,4 5 0,-5-1 0,11 1 0,-3-1 0,2 4 0,-3-6 0,0 6 0,-6-3 0,4 1 0,-8 4 0,3-1 0,-5-3 0,5 7 0,-9-6 0,-12 8 0,5-7 0,-4 3 0,11-9 0,7 2 0,-14-2 0,9 0 0,-3 3 0,5-7 0,0 7 0,0-7 0,-15 3 0,16-4 0,-15 0 0,19 0 0,0 0 0,2 0 0,5 0 0,-1 0 0,1 0 0,3-3 0,-20 2 0,12-2 0,-10 3 0,5 0 0,8 0 0,-5 0 0,1 0 0,10 0 0,1 0 0,0 0 0,7 0 0,-6 0 0,0 0 0,2 0 0,-2-3 0,4 3 0,6-3 0,-6 3 0,7 0 0,-4 0 0,4 0 0,84-6 0,-25 4 0,7-4 0,5 1-776,32 3 776,-41 0 0,0-1 0,-4 3 0,0 0 0,11-3 0,-1 0 0,31 2 0,-43-5 0,-1 1 0,32 4 0,-17-6 0,0 1 0,13 4 0,-16-1 0,-2-1 0,4 0 0,0 2 0,8-7 0,10 7 0,-19-3 0,13 1 0,-24 2 0,-1-2 776,3-1-776,-11 4 0,1-7 0,-3 7 0,15-3 0,-9 4 0,10 0 0,-3 0 0,-15 0 0,15 0 0,-11 0 0,6 5 0,10-1 0,-19 2 0,5 1 0,-25-6 0,-4 2 0,-6-3 0,-3 0 0,0 0 0,-30 0 0,5 0 0,-65 0 0,11 0-384,21 0 0,-4 0 384,3 1 0,-1-2 0,-5-2 0,-2 0-781,-10 2 0,-1 0 781,0-1 0,0-2 0,2 1 0,-3 0 0,-21 3 0,1-1 0,30-5 0,2 0 0,-22 5 0,0 1 0,22-3 0,4 0-594,-38-2 594,37 5 0,0-1 0,-32-4 0,7 0 0,-12 4 0,28-4 0,-12 5 0,29 0 684,2 0-684,13 0 1569,-12 0-1569,18 0 671,-6 0-671,12 0 0,6 0 0,-10 0 0,12 0 0,-3 0 0,4 0 0,4 0 0,-3 0 0,6 0 0,-2 0 0,2 0 0,-2 0 0,2 0 0,-2 0 0,-1 0 0,0 0 0,-4 0 0,0 0 0,-10 0 0,3 0 0,-4 0 0,7 0 0,4 0 0,0 0 0,1 0 0,-1 0 0,0 0 0,0 0 0,0 0 0,1 0 0,2 0 0,-2 0 0,6 0 0,-5 0 0,5 0 0,-6 0 0,2 0 0,-2 0 0,2 0 0,-2 0 0,-12 0 0,7 0 0,-26 0 0,23 0 0,-13 0 0,15 0 0,1 0 0,-1 0 0,5 0 0,-4 0 0,4 0 0,0 0 0,4 0 0,-3 0 0,2 0 0,-7 0 0,3 0 0,-3 0 0,5-3 0,-6 3 0,5-7 0,-4 7 0,4-3 0,0 3 0,0 0 0,4-3 0,0 2 0,1-2 0,-1 3 0,0 0 0,1 0 0,3 0 0,0 0 0,0 0 0,0 0 0,-3 0 0,2 0 0,-3 0 0,1 0 0,2 0 0,-3 0 0,4 0 0,0 0 0,0 0 0,0 0 0,0 0 0,0 0 0,0 0 0,0 0 0,0 0 0,2 6 0,16-5 0,-3 4 0,13-5 0,-8 0 0,4 0 0,1 0 0,4 0 0,0 0 0,6 4 0,-5-3 0,5 3 0,-1-4 0,-3 0 0,8 0 0,-3 0 0,25 0 0,-9 0 0,10 0 0,-15 4 0,-1-3 0,-4 3 0,5-4 0,-11 0 0,3 0 0,-8 0 0,-1 0 0,-2 0 0,-7 0 0,7 0 0,-7 0 0,7 0 0,-3 0 0,5 0 0,-1 0 0,1 0 0,4-4 0,-3-1 0,8 1 0,-8-3 0,8 2 0,17 1 0,-4 0 0,10 4 0,-21 0 0,-1 0 0,-4 0 0,-1-4 0,0 3 0,-10-2 0,-1 3 0,2-3 0,-9 2 0,5-5 0,-10 5 0,0-1 0,0-1 0,0 2 0,0-1 0,0-1 0,0 2 0,0-4 0,3 4 0,1-4 0,1 4 0,-5-5 0,0 5 0,-3-1 0,3-1 0,0 0 0,0-3 0,0 2 0,0-1 0,-3 1 0,2 1 0,-1-5 0,-1 4 0,2-2 0,-4 0 0,2 3 0,-1-3 0,-1 0 0,-10 3 0,4 0 0,-10 0 0,9 3 0,0-3 0,0 3 0,-1 0 0,1 0 0,0 0 0,0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42.7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1 166 24575,'60'0'0,"-15"0"0,32 0 0,-27 0 0,27 0 0,-1 0 0,14 0-790,7 6 790,-7 1 0,0-1 0,-9 5 0,9-10 0,2-1-588,-38 2 0,-1 0 588,41 1 0,-1-1 0,-5 0-504,0 3 504,2-5 0,-7 0 0,3 0 0,-13 0 0,-1 0 0,-1 0 0,-15 0 0,30 0 540,-36 0-540,28 0 1372,-41 0-1372,3 0 558,1 0-558,-5 0 0,11 0 0,-11 0 0,5 0 0,-7 0 0,7 0 0,-10 0 0,8 0 0,-9 0 0,0 0 0,14 0 0,-17 0 0,12-4 0,-20 3 0,28-2 0,-16-1 0,23 3 0,-24-3 0,4 4 0,-5 0 0,1 0 0,4 0 0,-10 0 0,5 0 0,-10 0 0,-1 0 0,-5-3 0,1 2 0,0-5 0,-1 5 0,1-2 0,0 3 0,-4 0 0,0 0 0,-2 0 0,-4-2 0,4 1 0,-7-7 0,-12 6 0,-2-3 0,-19 5 0,-35-6 0,3 5 0,-34-5-881,1 0 881,47 5 0,-2 0 0,-7-4 0,-1-1 0,-5 2 0,1 0 0,8 0 0,-1 0 0,-10-2 0,-3 0-701,-9 1 0,1 1 701,16-3 0,1 0 0,-12 3 0,4 0-402,-4-6 402,-22 9 0,32-4 0,-23 0 0,22 4 0,6-8 0,-5 8 800,15-3-800,6 4 1432,7 0-1432,6 0 453,6 0-453,3 0 0,6 0 0,1 0 0,6 0 0,-6 0 0,6 0 0,-6 0 0,3 0 0,-4 0 0,0 0 0,-21 0 0,11 0 0,-17 3 0,22-2 0,-4 2 0,9-3 0,-1 0 0,2 0 0,6 0 0,-2 0 0,3 0 0,-1 0 0,1 0 0,0 0 0,0 0 0,0 0 0,0 0 0,34 0 0,-8 0 0,36 0 0,1 0 0,8 0 0,15 0 0,8 0-652,3 0 652,7-5-1060,-9 4 1,2 1 1059,-27-3 0,0 0 0,27 3 0,0 0-688,-21 0 0,-2 0 688,-7 0 0,3 0 0,17 0 0,1 0 0,-14 0 0,-2 0 0,-2 0 0,3 0 0,28 0 0,-1 0 0,-35 2 0,1 1 0,31 1 0,-3-1-409,-5 4 409,12-1 0,-21-1 0,7-4 523,-11 9-523,-7-9 1968,-12 3-1968,2 1 1552,-17-4-1552,5 7 513,-11-7-513,-2 3 0,-5-4 0,1 0 0,-1 0 0,-4 0 0,-1 0 0,11 0 0,-7 3 0,12-2 0,-10 2 0,-1-3 0,5 0 0,-3 0 0,8 0 0,-8 0 0,4 4 0,-10-3 0,3 2 0,-7-3 0,3 0 0,-5 0 0,1 0 0,0 0 0,-4 3 0,5-2 0,-7 1 0,-1-2 0,-23 0 0,6 0 0,-11 0 0,15 0 0,0 0 0,20 0 0,-6-3 0,14 2 0,-10-2 0,-1 3 0,-1 0 0,-1-2 0,1 1 0,-3-2 0,2 3 0,-3 0 0,0 0 0,0 0 0,0 0 0,0 0 0,0-3 0,0 3 0,0-3 0,0 3 0,0 0 0,3 0 0,-2 0 0,2-3 0,-3 3 0,0-3 0,0 3 0,0 0 0,0-3 0,-27 3 0,7-3 0,-29 3 0,14 4 0,-12 1 0,-1 0 0,-6 4 0,-7-4 0,-17 6 0,-3 0 0,1 0 0,5 0 0,5-1 0,6 1 0,-11-1 0,19 0 0,-5 0 0,7 0 0,0-1 0,0-4 0,6 4 0,1-8 0,12 2 0,0 1 0,10-3 0,-3 2 0,10-3 0,-5 0 0,10 0 0,-2 3 0,3-3 0,-26 3 0,12-3 0,-21 0 0,17 0 0,1 0 0,4-3 0,-4 2 0,9-2 0,-7 3 0,10 0 0,-1 0 0,6 0 0,0 0 0,-1 0 0,-2 0 0,-1 0 0,-8 0 0,-13-4 0,0-1 0,-22-10 0,9 5 0,-25-11 0,18 7 0,-2 1-417,-29-7 417,20 4 0,0 0 0,-30-3 0,37 6 0,-1 0-400,-3 2 0,-1 2 400,4-1 0,2 1 0,-38-3-344,-3 0 344,28 6 0,-12 0 0,16 6 0,13 0 393,2 0-393,23 0 802,2 0-802,12 0 366,2 0-366,3 0 0,0 3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54.1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 24575,'27'0'0,"4"4"0,-2-3 0,1 3 0,-2-1 0,-4-2 0,-1 3 0,1-4 0,-5 0 0,8 0 0,11 0 0,-5 0 0,13 0 0,-22 0 0,10 0 0,-9 0 0,3 0 0,-5 0 0,1 0 0,-5 0 0,-1 0 0,-5 0 0,1 0 0,-4 0 0,3 0 0,-2 0 0,2 0 0,1 0 0,0 0 0,-4 0 0,3 3 0,-3-3 0,0 3 0,3-3 0,-6 0 0,6 0 0,3 0 0,-1 0 0,5 0 0,-6 0 0,0 0 0,-4 0 0,3 0 0,-7 0 0,7 0 0,-2 0 0,7 0 0,-7-2 0,28 1 0,-19-2 0,21 3 0,-18 0 0,6 0 0,-5 0 0,1 0 0,-3 0 0,-3 0 0,0 0 0,3 0 0,-7 0 0,3 0 0,-4 0 0,5 0 0,-7 0 0,7 0 0,-12 0 0,6 0 0,-6 0 0,2 0 0,0 0 0,-2 0 0,6 0 0,-3 0 0,8 0 0,-3 0 0,3 0 0,-4-3 0,4 2 0,-3-2 0,3 3 0,-5-3 0,1 3 0,0-4 0,-1 1 0,16 3 0,-7-3 0,18 3 0,-19 0 0,7 0 0,-13 0 0,0 2 0,-6-1 0,-3 1 0,0-2 0,-30 0 0,9 0 0,-37 5 0,8-4 0,-5 7 0,-20-2 0,3 10 0,-22-3-586,6 9 586,-15-3 0,46-7 0,3 0 0,-20 2 0,2-2 0,37-8 0,0-3 0,-1 6 0,1-3 0,6 4 586,7-4-586,-1 3 0,10-6 0,-2 2 0,5-1 0,-1-1 0,54 4 0,-18-4 0,60 7 0,-25-7 0,31 10-1053,-4-10 1053,-36 5 0,2 0 0,-3-2 0,-2-1 0,41 9 0,0-5 0,-14-4 0,0-1 0,14 3 0,-13-5 0,-4 1 0,-22 8 0,5-8 0,-4 3 0,6-4 0,-13 0 0,3 0 1053,-21 0-1053,2 0 0,-11 0 0,-4 0 0,-1 0 0,-4 0 0,0 0 0,-4 0 0,3-3 0,-3 2 0,0-2 0,3 0 0,-6 2 0,2-2 0,-3 3 0,0-3 0,0 3 0,0-3 0,-2 0 0,-13 0 0,0-1 0,-20 1 0,4-1 0,-10 3 0,-20-8 0,15 8 0,-10-7 0,-2-2 0,-1 3 0,-31-11 0,31 8 0,9 5 0,-11-4 0,7 4 0,6-1 0,-4-2 0,9 7 0,-9-3 0,9 4 0,-3-4 0,-1 3 0,5-3 0,-5 4 0,11 0 0,2 0 0,4 3 0,1-2 0,4 6 0,4-7 0,2 3 0,6-3 0,-2 0 0,3 3 0,0-2 0,-1 1 0,4 1 0,-2-2 0,19 4 0,2-4 0,13 1 0,11-2 0,-9 0 0,10 0 0,-1-4 0,9-2 0,1 1 0,4-4 0,-6 3 0,32-5 0,-30 5 0,28 0 0,-42 6 0,0 0 0,-3 0 0,-12 0 0,2 0 0,-13 0 0,3 0 0,-6 0 0,2 0 0,-3 0 0,0 0 0,0 0 0,0 0 0,0 0 0,3 0 0,1 0 0,1 0 0,-2-2 0,-3 1 0,0-2 0,0 3 0,0 0 0,0 0 0,-20-2 0,6 1 0,-55-2 0,30 3 0,-36 0 0,27-4 0,-20 3 0,10-8 0,-24 8 0,24-7 0,-17 7 0,19-8 0,2 4 0,7 0 0,15 1 0,3 4 0,9-3 0,4 2 0,1-2 0,2 3 0,1 0 0,0 3 0,0-9 0,2 7 0,1-7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57.9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44 24575,'26'0'0,"-4"0"0,0 0 0,-7 0 0,3 0 0,-4 0 0,0 0 0,-1 0 0,-2 0 0,1 0 0,-5-3 0,6 2 0,-6-1 0,6 2 0,-6 0 0,5 0 0,-5 0 0,6 0 0,-6 0 0,2-3 0,-3 2 0,0-2 0,0 3 0,4 0 0,-4 0 0,7 0 0,-6-2 0,3 1 0,-5-2 0,1 3 0,0 0 0,0 0 0,0 0 0,0 0 0,0 0 0,0 0 0,0 0 0,0 0 0,0 0 0,0 0 0,0 0 0,0 0 0,0 0 0,0 0 0,0 0 0,3-3 0,2 3 0,24-4 0,-11 4 0,22 4 0,-22-3 0,5 3 0,-1 0 0,-3-3 0,-1 3 0,-9-4 0,-3 3 0,-5-2 0,3 2 0,-4-3 0,0 0 0,0 0 0,0 0 0,0 0 0,0 0 0,0 0 0,-1 0 0,1 0 0,0 0 0,0 0 0,0 0 0,0 0 0,0-3 0,0 2 0,0-1 0,0 2 0,0-3 0,0 2 0,0-1 0,0 2 0,0-3 0,0 2 0,0-1 0,0-1 0,0 2 0,0-2 0,0 3 0,0 0 0,0 0 0,0 0 0,0-2 0,0 1 0,3-2 0,-2 3 0,2 0 0,-3 0 0,0 0 0,0 0 0,0 0 0,0-2 0,0 1 0,0-2 0,0 3 0,0 0 0,0 0 0,0 0 0,0 0 0,0-2 0,0 1 0,0-2 0,0 3 0,0 0 0,0 3 0,0-2 0,0 4 0,0-4 0,0 1 0,0-2 0,0 3 0,0-2 0,-3 4 0,0 1 0,-3 0 0,0 3 0,0-3 0,0 0 0,0 0 0,0 0 0,0 0 0,0 0 0,0 0 0,0 0 0,0 0 0,0 0 0,0 0 0,0 0 0,0 0 0,0 0 0,0 0 0,0 3 0,0-2 0,0 2 0,0-3 0,0 0 0,0 0 0,0 0 0,0 0 0,0 0 0,0 0 0,0 0 0,0 0 0,-3 0 0,-4-3 0,3 0 0,-2-3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03.3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106 0 24575,'0'16'0,"0"-2"0,0 11 0,0-11 0,0 15 0,0-6 0,0-3 0,0 4 0,0-2 0,0-7 0,0 3 0,0-8 0,0 0 0,0-4 0,0 0 0,0 0 0,0 0 0,0 0 0,0 0 0,0 0 0,0 0 0,0-1 0,0 5 0,0-3 0,0 2 0,-3 1 0,2 0 0,-2 0 0,3 3 0,0-6 0,0 2 0,0-3 0,0 0 0,0 0 0,0 0 0,0 0 0,0 0 0,0 0 0,0 0 0,0 0 0,0 0 0,0 0 0,0 0 0,0 0 0,0 0 0,0 0 0,0 0 0,0 0 0,-3 0 0,3 0 0,-3 0 0,3 0 0,0-1 0,0 1 0,0 0 0,0 0 0,0 0 0,0 0 0,0 0 0,0 0 0,0 0 0,0 0 0,0 0 0,0 4 0,0-4 0,0 4 0,0-1 0,0-2 0,0 2 0,0-3 0,-3 0 0,3 4 0,-3 0 0,3 0 0,0 0 0,0-4 0,-3 0 0,3 0 0,-3 0 0,3 0 0,0 3 0,0-2 0,0 6 0,0 1 0,0 5 0,0 5 0,0-5 0,0 3 0,0-7 0,0 3 0,0-5 0,0-2 0,0-2 0,0 1 0,0-4 0,0 4 0,0-4 0,0 3 0,0-2 0,0 2 0,-3-3 0,3 0 0,-3 0 0,0 0 0,3 0 0,-3 0 0,3 0 0,0 0 0,-3 0 0,2 0 0,-1 0 0,-1 0 0,2 0 0,-1 0 0,-1 0 0,2 0 0,-1 0 0,2 0 0,-3 0 0,2 0 0,-1 0 0,2 0 0,0 0 0,-3 0 0,2 0 0,-1 0 0,2 0 0,0 0 0,0 0 0,0-1 0,0 1 0,0 0 0,0 4 0,0 0 0,0 0 0,0 3 0,0-3 0,0 1 0,0-2 0,0-3 0,0 0 0,0 0 0,0 0 0,2 0 0,-1 0 0,2 0 0,-3 0 0,0 0 0,0 0 0,0 0 0,0 0 0,0 3 0,0-2 0,0 6 0,0-6 0,0 2 0,0-3 0,0 0 0,0 19 0,0-7 0,0 16 0,0-15 0,0 4 0,0-12 0,0 6 0,0-7 0,0 4 0,0-4 0,0 0 0,0-4 0,0 0 0,0 0 0,0 0 0,0 0 0,0 0 0,0 0 0,0 0 0,0-1 0,-4 5 0,4-3 0,-3 6 0,3-7 0,0 7 0,-3-6 0,2 6 0,-1-6 0,2 2 0,-3-3 0,2 4 0,-4-4 0,4 7 0,-5-3 0,6 1 0,-4-2 0,4 1 0,0-4 0,0 4 0,-2-4 0,1 0 0,-2 0 0,3 0 0,0 0 0,0 0 0,0 0 0,0 0 0,0-1 0,0 1 0,0 0 0,0 0 0,0 0 0,0 4 0,0-3 0,0 5 0,0-1 0,0-1 0,0-1 0,0 1 0,0-3 0,0 2 0,0-3 0,0 3 0,0-2 0,0 3 0,0-4 0,0 0 0,0 0 0,0-1 0,-2 1 0,1 0 0,-2 4 0,3-3 0,0 6 0,0-7 0,0 7 0,0-6 0,0 28 0,0-9 0,0 12 0,0-14 0,0-10 0,0 0 0,0-1 0,0-2 0,0-2 0,0-3 0,0 0 0,0 0 0,0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22.6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24 24575,'17'6'0,"-2"-2"0,-9-2 0,25 8 0,-15-5 0,24 9 0,-21-7 0,4-3 0,0 3 0,1-3 0,-1 4 0,-7-4 0,1 3 0,-7-6 0,0 4 0,0-4 0,-1 2 0,-2-3 0,6 0 0,-6 0 0,5 0 0,-1 0 0,-1 0 0,-1 0 0,1 0 0,-3 0 0,2 0 0,-3 0 0,0 0 0,0 0 0,0 0 0,0-6 0,0 4 0,1-4 0,-1 6 0,3-6 0,-5-6 0,5 3 0,-2-1 0,0 10 0,-1 2 0,0-1 0,-3-4 0,6 1 0,2-1 0,-1 10 0,3 0 0,2 4 0,-4-5 0,3 1 0,5 0 0,-2 0 0,11-2 0,-9 1 0,4-5 0,-9 5 0,4-5 0,-4 2 0,0-3 0,-4 0 0,-1 0 0,-3 0 0,0 3 0,0-3 0,0 3 0,0-3 0,0 3 0,0-3 0,0 3 0,4-3 0,0 0 0,4 0 0,-1 3 0,1-2 0,0 2 0,-1 0 0,5-2 0,-3 2 0,1-19 0,-6 12 0,-3-17 0,0 13 0,-4-6 0,3 4 0,1-3 0,0 3 0,3-4 0,0 3 0,-3 2 0,3 5 0,-4-5 0,0 7 0,0-4 0,0 4 0,0 1 0,-2-4 0,20 17 0,-11 4 0,14 16 0,0 10 0,-8-13 0,8 2 0,-4-16 0,-9-1 0,4-3 0,-4-1 0,-4-3 0,0-1 0,-4-3 0,0 0 0,-3 0 0,2 0 0,-4 3 0,4-3 0,1 0 0,4-3 0,7 3 0,-2 1 0,8 4 0,-9-4 0,9 3 0,-4-3 0,0 0 0,-1 0 0,-5-4 0,-2 0 0,1 3 0,-1-2 0,-1 2 0,-1-3 0,-3 0 0,0 0 0,0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47.2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106 100 24575,'14'-11'0,"6"2"0,1 9 0,11 0 0,-1 0 0,26 0 0,-12 4 0,16-3 0,-12 8 0,0-8 0,6 3 0,-7-4 0,0 0 0,-11 0 0,-3 0 0,0 5 0,-7-4 0,12 3 0,-14-4 0,28 0 0,-18 0 0,20 0 0,-26 0 0,5 0 0,-4 0 0,-1 0 0,-5 0 0,-1 0 0,-9 0 0,4 0 0,-4 0 0,0 0 0,-1 0 0,1 0 0,0 0 0,4 0 0,-7 0 0,6 0 0,-6 0 0,2 0 0,1 0 0,0 0 0,-4 0 0,-1 0 0,-3 0 0,0 0 0,0 0 0,-40 0 0,6 0 0,-23 0 0,-5 0 0,-16 5 0,19-4 0,-2-1 0,-33 5 0,-2 1 0,-1-5 0,10 9 0,3-3 0,13 3 0,-5-4 0,13 3 0,3-8 0,11 7 0,3-3 0,5 0 0,5 2 0,-16-6 0,18 3 0,-9-4 0,15 0 0,7 0 0,-3 0 0,4 0 0,4 0 0,0 0 0,7 2 0,-2-1 0,20-2 0,-7 0 0,16-5 0,-6 1 0,1-2 0,4-4 0,-4 2 0,4-5 0,-9 3 0,9-5 0,-9 5 0,4-2 0,0 1 0,-3-2 0,8 2 0,-4 2 0,0-1 0,3 3 0,-7-2 0,3 2 0,-8 4 0,-1 1 0,-3 1 0,0 1 0,0-2 0,0 3 0,0 0 0,0 0 0,-21 0 0,10 0 0,-17 0 0,12 0 0,0 0 0,-8 0 0,3 0 0,-7 0 0,2 0 0,-3 0 0,4 0 0,1 0 0,4 0 0,0 0 0,4 0 0,-3 0 0,6 0 0,-3 0 0,1 0 0,2 0 0,-2 0 0,3 0 0,-1 0 0,1 0 0,0 0 0,-13 0 0,7 0 0,-8 0 0,7 0 0,6 0 0,-6 0 0,6 0 0,-2 0 0,3 0 0,25 0 0,-6 0 0,19 3 0,-14-2 0,0 2 0,-4-3 0,9 0 0,-4 0 0,0 0 0,8 0 0,-7 0 0,14 0 0,-9 0 0,8 0 0,3 4 0,-5-3 0,8 4 0,-14-5 0,3 3 0,1-2 0,-5 2 0,0 1 0,-1-4 0,13 3 0,-3-3 0,15 0 0,-14 4 0,1-3 0,6 7 0,-5-7 0,10 4 0,-9-5 0,-2 0 0,5 0 0,-14 0 0,13 0 0,-14 0 0,8 0 0,-13 0 0,8 0 0,-13 0 0,3 0 0,-8 0 0,3 0 0,-7 0 0,4 0 0,-4 0 0,0 0 0,0 0 0,0 0 0,0 0 0,0 2 0,0-1 0,0 2 0,3-3 0,11 0 0,5 0 0,5 0 0,-2 3 0,1 2 0,-5-1 0,10 4 0,-10-4 0,5 1 0,-10 1 0,-1-5 0,-8 2 0,3-3 0,-3 0 0,1 0 0,1 0 0,-5 0 0,9 0 0,-9 0 0,9 0 0,-10 0 0,4 0 0,-1 0 0,-2 0 0,3 0 0,-4 3 0,-1-2 0,1 1 0,4-2 0,-3 0 0,2 0 0,0 0 0,-2 3 0,3-2 0,-4 1 0,0-2 0,0 0 0,-26 0 0,2 4 0,-19 0 0,-3 10 0,3 0 0,-11 5 0,-41 4 0,23-7 0,-25-2 0,36-9 0,18-5 0,7 3 0,12-2 0,4 5 0,1-6 0,-1 6 0,3-5 0,2 2 0,3 0 0,0-2 0,0 1 0,2 1 0,2 4 0,2 3 0,0-2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9:49.6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63 1 24575,'51'0'0,"2"0"0,4 0 0,-3 0 0,1 0 0,-11 0 0,9 0 0,-17 0 0,5 0 0,-7 0 0,7 4 0,1-3 0,48 3 0,-18 1 0,21-3 0,-31 3 0,-14-1 0,7 2 0,1-1 0,15 5 0,-13-9 0,-2 8 0,-9-8 0,-11 7 0,5-7 0,-12 3 0,0-4 0,-6 0 0,-4 0 0,-1 0 0,-7 0 0,-2 0 0,-3 0 0,3 0 0,-2 0 0,3 0 0,-1 3 0,-2-3 0,2 3 0,-3-3 0,0 0 0,0 0 0,-26 0 0,-5 5 0,-25 0 0,-5 10 0,-9 1 0,-8 1 0,-16 0-661,23-6 1,-2-1 660,13-3 0,-1 0 0,-20 1 0,1 0 0,18-2 0,1-1 0,-4-1 0,-1 0-209,4-1 0,2 1 209,4 2 0,1-1 0,-40-4 0,17 4 0,1 0 0,21 0 0,2 0 0,23 2 0,1-6 1292,11 5-1292,2-5 447,2 2-447,5 0 0,2 0 0,20 0 0,2 0 0,23-3 0,-1-4 0,20-3 0,4-3 0,3 6 0,4 1-414,-21 1 1,0-1 413,17 1 0,-2 0 0,12 0-41,-8-2 41,-6 4 0,5-5 0,-13 4 0,-3-4 0,-12 1 825,-6 0-825,-8-1 43,-9 2-43,-1-1 0,-7 4 0,-2-3 0,1 3 0,-4 0 0,-16-13 0,8 10 0,-15-10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42.4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26 24575,'31'0'0,"-8"0"0,10 0 0,-13 0 0,14 0 0,-5-4 0,19-2 0,-20 1 0,4 1 0,-22 4 0,-1 0 0,6 0 0,-1 0 0,4 0 0,-4 0 0,0 0 0,4 0 0,-3 0 0,-1 0 0,-1 0 0,-3 0 0,1 0 0,1 0 0,-5 0 0,3 0 0,-4 0 0,0 0 0,0 0 0,0 0 0,-1 0 0,1 0 0,0-3 0,4 2 0,-3-2 0,2 3 0,-3 0 0,0 0 0,3 0 0,-2 0 0,9 0 0,-5 0 0,5 0 0,2 0 0,-3 0 0,7 0 0,-3 0 0,0 0 0,3 0 0,-7 3 0,8-2 0,13 2 0,-8-3 0,13 0 0,-18 0 0,6 0 0,-5 0 0,5 0 0,-6 4 0,1-3 0,-5 2 0,-1-3 0,0 3 0,-4-2 0,19 3 0,-16-4 0,16 0 0,-18 3 0,3-2 0,0 2 0,-3-3 0,7 3 0,-3-2 0,4 2 0,1-3 0,-5 0 0,3 0 0,-3 4 0,4-3 0,-4 2 0,-1-3 0,-4 0 0,0 0 0,0 0 0,9 0 0,-3 0 0,4 0 0,-2 0 0,8 0 0,-4 0 0,7 0 0,-9 0 0,-1 0 0,1 0 0,-1 0 0,5 0 0,-3 3 0,3-2 0,1 3 0,-5-4 0,10 0 0,-4 0 0,4-4 0,1 3 0,0-3 0,28-2 0,-21 5 0,21-4 0,-16 5 0,-3 0 0,5 0 0,-3 0 0,-3 0 0,-1 0 0,20 0 0,-22 0 0,16 0 0,-21 0 0,5 0 0,-9 3 0,9-2 0,-11 2 0,1-3 0,-2 0 0,-8 0 0,2 0 0,15 5 0,-10-4 0,14 4 0,-17-5 0,4 0 0,-3 0 0,3 0 0,-5 3 0,1-2 0,-1 6 0,1-6 0,-1 2 0,11 1 0,-8-3 0,7 2 0,-4 1 0,-5-3 0,1 3 0,-3-4 0,-3 0 0,4 3 0,-4-2 0,4 2 0,-9-3 0,9 0 0,-9 0 0,4 3 0,11-2 0,-2 2 0,4-3 0,-3 4 0,-13-3 0,7 5 0,-7-5 0,3 3 0,-5-4 0,0 2 0,-3-1 0,-1 2 0,-3-3 0,0 0 0,0 0 0,0 0 0,0 0 0,0 0 0,0 0 0,0 0 0,0 0 0,0 0 0,0 0 0,3 0 0,-2 0 0,6 0 0,-7 0 0,7 0 0,-6 0 0,6 0 0,-3 0 0,1 0 0,1 0 0,1 0 0,6 0 0,-2 0 0,-2 0 0,2 0 0,-6 0 0,4 0 0,-2 0 0,-6 0 0,2 0 0,-3 0 0,3 0 0,-2 0 0,3 0 0,-4 0 0,0 0 0,0 0 0,-1 0 0,1 0 0,0 0 0,8 0 0,-3 0 0,4 0 0,-2 0 0,-9 0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09.1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24575,'32'12'0,"-5"-4"0,1 4 0,-9-4 0,4-1 0,-12 0 0,6-3 0,-6 2 0,6-5 0,-2 2 0,3-3 0,-4 0 0,0 0 0,4 0 0,-7 0 0,10 0 0,-9 0 0,2 0 0,-4 0 0,-1 0 0,1 0 0,1 0 0,1-4 0,-1 4 0,-1-6 0,3 2 0,-3 1 0,0-3 0,0 5 0,-1-1 0,-2 2 0,6-3 0,6 2 0,7-2 0,9 3 0,-10 0 0,7 4 0,4 0 0,-3 1 0,5-2 0,-14-3 0,-1 0 0,0 0 0,6 0 0,1 0 0,-1 0 0,0 0 0,-6 0 0,0 0 0,1 0 0,-1 0 0,0 0 0,1 0 0,-1 0 0,-4 0 0,4 0 0,-4 0 0,4 0 0,18 0 0,13 0 0,-6 0 0,12 0 0,-29 0 0,16 4 0,-11-3 0,11 4 0,-5-5 0,0 0 0,-2 0 0,-5 0 0,-5 0 0,3 0 0,-8 0 0,4 0 0,-6-4 0,0 3 0,-4-2 0,4-1 0,-4 0 0,4 0 0,25 0 0,-13 4 0,15 0 0,-22 0 0,1 0 0,11 0 0,-8 0 0,7 0 0,-20-3 0,3 2 0,-3-5 0,5 1 0,-1 1 0,-4-2 0,3 5 0,-2-2 0,-1 3 0,-5 0 0,-1-3 0,-6 2 0,6-2 0,-7 3 0,7 0 0,-6 0 0,3 0 0,-1 0 0,-2 0 0,2 0 0,-3 0 0,3 0 0,1 0 0,-1 0 0,1 0 0,-1 0 0,1 0 0,4 0 0,15 0 0,-2 0 0,8 0 0,-6 0 0,-6 0 0,6 0 0,-9 0 0,3 0 0,-5 0 0,-3 0 0,3 0 0,-8 0 0,3 0 0,-3 0 0,0 0 0,3 0 0,-2 0 0,5 0 0,-5 0 0,4 0 0,-4 0 0,-1 2 0,3-1 0,-3 2 0,0-3 0,3 0 0,-3 3 0,1-2 0,1 2 0,-1 0 0,2-3 0,-2 3 0,1-3 0,-1 0 0,2 3 0,-2-2 0,2 2 0,-3-3 0,3 3 0,1-2 0,22 2 0,-13 1 0,18-4 0,-7 7 0,-8-2 0,3 2 0,-6-3 0,-9-1 0,4-3 0,-4 0 0,-4 0 0,3 0 0,2 0 0,0 0 0,3 0 0,-5 0 0,1 0 0,0 0 0,-4 3 0,3-3 0,-6 3 0,5-3 0,-5 0 0,6 0 0,-6 0 0,8 0 0,-7 0 0,7 0 0,-4 0 0,-1 0 0,3 0 0,-3 0 0,4 0 0,-4 0 0,3 0 0,1 0 0,-2 0 0,5 0 0,-7 0 0,4-3 0,0 2 0,-1-2 0,-3 0 0,13 3 0,-6-3 0,7 3 0,-6 0 0,-5 0 0,1 0 0,-1 3 0,-3-3 0,-1 3 0,-3-3 0,0 0 0,0 0 0,0 0 0,0 0 0,0 0 0,-1 0 0,1 0 0,0 0 0,0 0 0,0 0 0,0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11.4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 24575,'46'0'0,"-12"-4"0,1 4 0,13-4 0,-13 4 0,20 0 0,-21 0 0,1 0 0,0 0 0,-5 0 0,-6 0 0,-6 0 0,-4 0 0,-4 0 0,-1 0 0,-3 0 0,0 0 0,0 0 0,0 0 0,4 0 0,-4 0 0,11 0 0,-5 6 0,3 6 0,-2 3 0,-1 7 0,2-7 0,-3 3 0,2-11 0,-5 6 0,1-12 0,-2 8 0,2-8 0,1 1 0,1-2 0,-2 0 0,-3 3 0,4-2 0,-4 1 0,7-2 0,-6 0 0,2 0 0,1 0 0,-3 0 0,2 0 0,0 0 0,-2 0 0,3-2 0,-4-2 0,0-2 0,3-3 0,1 1 0,4-5 0,9 9 0,-3-6 0,9 9 0,-10-2 0,3 3 0,-7 0 0,7 0 0,2 0 0,-3 0 0,11 4 0,-16 3 0,7 4 0,-12-1 0,1 3 0,-1-3 0,-1 4 0,3-3 0,-6-2 0,3-2 0,-4-1 0,0-3 0,0 0 0,0-3 0,0 0 0,0 0 0,0 0 0,0 0 0,0 0 0,0 0 0,0 0 0,-1 0 0,1 0 0,0 0 0,0 0 0,0 0 0,0 0 0,0 0 0,0 0 0,0 0 0,0 0 0,0 0 0,0 0 0,0 0 0,0 0 0,0 0 0,0-6 0,-2-6 0,-1-8 0,0 1 0,1-3 0,3 7 0,0 0 0,0-2 0,3 9 0,1-6 0,-1 10 0,-1 1 0,5 3 0,2 0 0,3 0 0,-1 0 0,-8 0 0,3 0 0,-6 0 0,-3 0 0,-5 12 0,-3-9 0,1 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25.9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14 24575,'16'0'0,"-2"0"0,-8 0 0,0 0 0,0 0 0,0 0 0,0 0 0,4 0 0,0 0 0,4 0 0,-4 0 0,3 0 0,-3 0 0,4 0 0,-1 0 0,1 0 0,-4 0 0,3 0 0,-3-3 0,1 3 0,1-7 0,-5 7 0,21-4 0,-4 4 0,11 0 0,-6 0 0,-6 0 0,0 4 0,1-3 0,-5 5 0,3-5 0,-7 2 0,3-3 0,-8 0 0,3 3 0,-6-2 0,6 2 0,-6-3 0,2 0 0,-3 0 0,3 0 0,-2 0 0,6 0 0,-4 0 0,2 0 0,1 0 0,-6 0 0,7 0 0,-3 0 0,1 0 0,2 3 0,-7-2 0,7 2 0,-6-3 0,2 0 0,1 0 0,-3 0 0,2 0 0,1 0 0,-4 0 0,7 0 0,-6 0 0,6 3 0,-6-2 0,2 2 0,-3-3 0,0 0 0,3 0 0,-3-3 0,16 2 0,0-1 0,7 2 0,5 0 0,-9 0 0,3 3 0,-5 1 0,1 1 0,-5-2 0,-1-3 0,-5 0 0,-2 0 0,2 3 0,-3-2 0,3 2 0,1-3 0,0 0 0,-4 0 0,3 0 0,-3 0 0,1 0 0,1 0 0,-5 0 0,6 0 0,-4 3 0,5-3 0,-1 3 0,-3-3 0,3 0 0,-6 0 0,6 3 0,-3-2 0,0 2 0,0-3 0,-1 0 0,1 0 0,1 0 0,-2 0 0,-3 0 0,0 2 0,0-1 0,0 2 0,0-3 0,0 0 0,13 0 0,-3 0 0,13 0 0,-6 3 0,1-2 0,-5 5 0,3-5 0,-7 5 0,3-5 0,-8 2 0,3-3 0,-6 0 0,2 0 0,-3 0 0,-3 3 0,5 25 0,-3 3 0,1 3 0,-2-13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28.9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33 24575,'16'-3'0,"6"-3"0,11 5 0,-5-3 0,18 4 0,-16 0 0,10 0 0,-3 0 0,3 0 0,-10 0 0,3 0 0,-8 0 0,-1 0 0,-2 0 0,-7 0 0,8 0 0,-9 0 0,9 0 0,-9 0 0,4 0 0,-4-3 0,4 3 0,-3-4 0,3 4 0,-5 0 0,-2 0 0,-2 0 0,1 0 0,-4 0 0,4-2 0,-4 1 0,0-2 0,0 3 0,3 0 0,-2 0 0,6 0 0,-6-2 0,2 1 0,-3-2 0,13 3 0,3 0 0,7 0 0,0 0 0,-1 0 0,-3 0 0,3 0 0,1 4 0,0-3 0,1 3 0,4-4 0,-10 0 0,5 0 0,-10 0 0,9 0 0,-15 0 0,10 0 0,-16 0 0,2 0 0,-3 0 0,0 0 0,0 0 0,0 0 0,0 0 0,4 0 0,-3 0 0,2 0 0,-3 0 0,3 3 0,-2-2 0,3 2 0,-4-3 0,-1 0 0,1 0 0,4 3 0,-3-2 0,6 2 0,-7-3 0,4 0 0,14 0 0,-5 3 0,15 1 0,-15 1 0,3-2 0,-7-3 0,3 3 0,-4-2 0,0 2 0,-1-3 0,1 0 0,-4 0 0,0 0 0,-4 0 0,0 0 0,-1 0 0,1 0 0,0 0 0,0 0 0,0 0 0,0 0 0,0 0 0,0 0 0,0 0 0,0 0 0,0 0 0,0 0 0,0 0 0,0 0 0,0 0 0,0 0 0,0 0 0,0 3 0,0-3 0,0 3 0,0-3 0,0 0 0,0 0 0,0 0 0,0 0 0,0 0 0,0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39.9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0 146 24575,'77'-8'0,"0"0"0,-2-5 0,-3-1 0,-20 7 0,-2-1 0,45-10 0,-29 18 0,17 0 0,7 5 0,-2-4 0,-15 4 0,-3-5 0,18 0 0,-25 0 0,5 0 0,-33 0 0,-1 0 0,10 0 0,-6 0 0,14 0 0,-21 0 0,5-3 0,-3 2 0,-8-3 0,4 4 0,-1 0 0,2-4 0,4 3 0,-4-3 0,16 4 0,-13 0 0,14 0 0,-17 0 0,9 0 0,5 0 0,-9 0 0,0 0 0,-17 0 0,-3 0 0,7 0 0,-7 0 0,7 0 0,-7 3 0,7-2 0,-3 2 0,22-3 0,-8 4 0,20 1 0,31 0 0,-4 0 0,-29-5 0,-1 0 0,15 0 0,-27 0 0,-10-4 0,-9 3 0,0-5 0,3 5 0,-7-2 0,-1 0 0,-1 2 0,-2-1 0,-1 2 0,-1 0 0,-3-3 0,0 2 0,0-1 0,0 2 0,-22 0 0,-1 0 0,-28 0 0,-20 0 0,5 0 0,-35-6-403,44 6 1,0-1 402,-44-10 0,28 7 0,-1 1-847,17-1 0,-2 1 847,-33 0 0,-2 0 0,27 0 0,1 0-474,-12 2 1,0 1 473,13-3 0,2 0 0,0 3 0,0 0 0,0-2 0,0-1 0,-2 2 0,2 1 0,-33-5 0,19 9 0,-12-4 696,43 4-696,-27-4 1671,34 0-1671,-14 0 1079,5 5-1079,14-4 0,-5 4 0,16-5 0,6 0 0,-8 0 0,6 0 0,-1 0 0,-4 0 0,3 3 0,-3-2 0,4 2 0,-6 3 0,1-1 0,-7 5 0,7-6 0,-3 3 0,7-3 0,-7 0 0,2 3 0,1-6 0,-3 6 0,3-7 0,-5 4 0,5-4 0,-3 0 0,3 3 0,-1-2 0,2 3 0,5-4 0,-5 3 0,3-2 0,-3 2 0,7-3 0,4 3 0,2-2 0,2 1 0,-3-2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41.4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0 178 24575,'38'-9'0,"8"4"0,6-17 0,7-9 0,-9 9 0,4-1-608,4 3 1,1 3 607,1 4 0,0 4 0,-4 4 0,-3 4 297,17 6-297,-11 0 0,17 1 0,-18 3 0,6-3 0,-15-1 918,-9 4-918,-14-9 0,-3 4 0,-9-4 0,-4 0 0,-1 0 0,-3 0 0,-2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42.9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24575,'27'0'0,"10"0"0,0 0 0,11 0 0,14 0 0,-11 0 0,26 0 0,-26 0 0,18 0 0,-19 0 0,4 0 0,26 0 0,-30 0 0,17 0 0,-38 3 0,-10 1 0,-1 1 0,-5 1 0,-2-3 0,-2 1 0,-6-4 0,0-4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47.3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162 11 24575,'51'0'0,"10"5"0,19 2 0,-5 4 0,11 6 0,-33-6 0,14 0 0,-23-3 0,10-7 0,1 8 0,-11-8 0,9 4 0,-17-1 0,33-3 0,-21 7 0,11-7 0,-13 7 0,-15-7 0,9 4 0,-10-5 0,4 0 0,-14 0 0,7 0 0,-12 0 0,3 0 0,-8 0 0,3 0 0,-3 0 0,1 0 0,-2 2 0,-6 2 0,-30-1 0,9-4 0,-30-4 0,18-3 0,-5-1 0,-6 4 0,5-2 0,-11 1 0,11-3 0,-5 0 0,12 1 0,0 3 0,1 2 0,7 3 0,-6 0 0,12 0 0,-3-3 0,0 2 0,-19-2 0,9-4 0,-13 5 0,18-8 0,-6 9 0,4-6 0,1 6 0,6-6 0,4 7 0,4-3 0,0 3 0,4 0 0,0 0 0,0 0 0,0 0 0,-3 0 0,2 0 0,-6 0 0,6 0 0,-3 0 0,4 0 0,0 0 0,0 0 0,0 0 0,0 0 0,0 0 0,0 0 0,-3 0 0,2 0 0,-11 0 0,7 3 0,-7-3 0,4 3 0,0-3 0,-4 0 0,3 3 0,-7-2 0,7 2 0,-3 0 0,4-2 0,-15 2 0,2-3 0,-8 0 0,6 0 0,6-3 0,7 2 0,-1-3 0,6 4 0,-2-3 0,2 2 0,2-2 0,3 3 0,0 0 0,0 0 0,0 0 0,0 0 0,-1 0 0,1-2 0,0 1 0,0-4 0,0 4 0,0-4 0,0 4 0,0-2 0,0 3 0,31 0 0,-6 0 0,35 0 0,-12 0 0,6 0 0,0 0 0,0 4 0,-1-2 0,1 6 0,-6-7 0,-6 7 0,-8-7 0,-4 2 0,-1-3 0,-4 3 0,9-2 0,-8 2 0,13-3 0,10 5 0,-10-1 0,13 2 0,-17 1 0,-3-3 0,-3 1 0,-10 1 0,1-6 0,9 3 0,-2-3 0,12 0 0,-8 0 0,8 0 0,3 0 0,-5 0 0,21 0 0,-23-3 0,13-1 0,1-4 0,-16-4 0,14 2 0,-12-2 0,0 8 0,6-4 0,-13 7 0,10-3 0,-10 4 0,13-4 0,-1 3 0,1-3 0,-10 4 0,3 0 0,-13 0 0,3 0 0,-5 0 0,5 0 0,6 0 0,1 0 0,3 0 0,-4 0 0,4 0 0,2 0 0,0 0 0,3 0 0,-8 0 0,8 0 0,-8 0 0,-1 0 0,16 0 0,-11 4 0,13 1 0,-14-1 0,13 4 0,-17-6 0,11 5 0,-12-6 0,3 6 0,3-6 0,5 3 0,-4-4 0,4 0 0,1 0 0,-5 0 0,3 0 0,-3 0 0,33 0 0,-15 0 0,44 0 0,-54 0 0,16 0 0,-39 0 0,7 0 0,-3 0 0,0 0 0,4 0 0,-8 0 0,3 0 0,-5 0 0,1 0 0,0 0 0,4 0 0,1 3 0,4-2 0,0 3 0,1-1 0,-1-2 0,6 6 0,20-6 0,-9 3 0,27-4 0,-23 0 0,15 4 0,-20-3 0,-1 3 0,-14-4 0,-1 0 0,0 0 0,-4 0 0,-1 0 0,-4 0 0,0 0 0,0 0 0,-1 0 0,1 0 0,-4 0 0,0 0 0,-4 0 0,0 0 0,0 0 0,-29 0 0,-16 10 0,-18-3 0,-27 4 0,8-7-534,-23 2 534,8 5 0,11 11-56,22-1 56,-10 6 0,28-13 0,-35 2 0,-2-11 0,7 9 0,-17-12 0,31 11 0,-7-12 0,9 1 0,-1 1 0,-13-3 0,15-4 0,-1-2 0,-18-2 0,17-2 0,-8 0 532,28 9-532,-12-3 58,9 4-58,-10 0 0,14 0 0,-1 4 0,5-3 0,-4 3 0,-16-4 0,16-3 0,-15-2 0,26-3 0,-6 0 0,4 4 0,-3-4 0,9 4 0,4 0 0,6 1 0,3 3 0,-1 0 0,1 0 0,0 0 0,-3 0 0,-11 0 0,-5 0 0,-10-4 0,5 3 0,6-3 0,-4 8 0,12 3 0,-1-1 0,11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53.0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24575,'28'0'0,"-3"0"0,5 0 0,-8 0 0,3 3 0,-4-3 0,0 3 0,0-3 0,0 0 0,5 0 0,0 0 0,5 0 0,1 0 0,-6 0 0,0 0 0,-9 0 0,3 0 0,-3 0 0,20 0 0,-8 0 0,9 0 0,-8 0 0,-3 4 0,-5-3 0,-1 2 0,-9 0 0,-2-2 0,1 1 0,-2-2 0,4 0 0,-1 0 0,-3 0 0,3 0 0,-3 0 0,7 0 0,-3 0 0,7 0 0,-3 0 0,4 0 0,0 0 0,0 0 0,0 0 0,5 0 0,43 0 0,-22 0 0,34 0 0,-43 0 0,-6 0 0,-7 0 0,-8 0 0,3 0 0,-7 0 0,4 0 0,-1 0 0,-6 0 0,9 0 0,-9 0 0,10 0 0,-3 4 0,4-4 0,5 3 0,6-3 0,-4 3 0,12-2 0,-12 2 0,51-3 0,-26 0 0,21 0 0,-21 0 0,-22 0 0,11 0 0,1 0 0,-14 0 0,13 0 0,-20 0 0,8 0 0,-4 0 0,5 0 0,1-3 0,32 2 0,-24-3 0,30 4 0,-37 0 0,8 0 0,-17 0 0,2 0 0,-10 0 0,-2 3 0,2-2 0,-4 2 0,4-3 0,-3 0 0,4 0 0,4 2 0,-6-1 0,10 5 0,-3-5 0,0 5 0,4-6 0,-6 4 0,1-4 0,16 4 0,-7 0 0,8 1 0,3 7 0,-16-7 0,16 8 0,-3-5 0,-12-1 0,19-2 0,-21 1 0,1-5 0,-8 3 0,-9-4 0,2 0 0,7 0 0,-3 0 0,4 0 0,-2 0 0,-3-3 0,3 2 0,0-2 0,2 3 0,-1 0 0,3 0 0,-3 0 0,4 0 0,-4 0 0,7 4 0,-1 0 0,4 4 0,-2-1 0,-4-3 0,5 2 0,-8-5 0,6 6 0,-10-7 0,6 4 0,-10-4 0,4 0 0,-8 0 0,0-3 0,-4-2 0,-2-4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55.5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24575,'34'0'0,"0"0"0,-3 0 0,5 0 0,-3 0 0,9 0 0,15 5 0,-14-4 0,25 8 0,-23-8 0,6 3 0,-16-4 0,0 0 0,-17 0 0,12 0 0,-3 0 0,-1 3 0,4-2 0,-8 2 0,4-3 0,-1 0 0,13 4 0,-4 1 0,20 8 0,-20-4 0,20 13 0,-15-12 0,5 7 0,-8-9 0,-5 0 0,0 0 0,-4-1 0,3 1 0,-12-4 0,0 0 0,-3-4 0,-4 0 0,9 0 0,-3 0 0,0 0 0,-1 0 0,0 0 0,1 0 0,0 0 0,3 0 0,-7 0 0,12 0 0,-7 0 0,8 0 0,14 0 0,-15 0 0,20 0 0,-23 0 0,13 0 0,-15 0 0,14 0 0,-19 0 0,14 0 0,-15 0 0,7 0 0,-12 0 0,-1 0 0,-2 0 0,-1 0 0,4 0 0,-3 0 0,2 0 0,-2 0 0,-1 0 0,0 0 0,1-3 0,-1 3 0,0-3 0,1 3 0,-1 0 0,0 0 0,1 0 0,-1 0 0,0 0 0,1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45.5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35 24575,'41'0'0,"1"0"0,-17 0 0,8 0 0,-12 0 0,11 0 0,-16-4 0,12 0 0,8-4 0,-3 3 0,9 0 0,-13 5 0,-1-4 0,-3 3 0,3-3 0,-4 4 0,-5 0 0,-1 0 0,-5 0 0,1 0 0,0 0 0,9 0 0,-11 0 0,11 0 0,-13 4 0,0-1 0,3 4 0,-3-1 0,4-2 0,0 2 0,-4-3 0,3 1 0,-6-1 0,2-3 0,-3 0 0,0 0 0,0 0 0,0 0 0,0 0 0,0 0 0,0 2 0,0-1 0,0 2 0,0-3 0,0 0 0,0 0 0,0 0 0,0 2 0,0-1 0,3 2 0,1-3 0,4 0 0,-4 0 0,0 0 0,-4 0 0,0 0 0,-1 0 0,1 0 0,0 0 0,0 0 0,0 0 0,0 0 0,0 0 0,0 0 0,0 0 0,0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0:58.1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24575,'35'7'0,"0"-3"0,-4 3 0,0-6 0,-4 2 0,3 1 0,-4-3 0,1 2 0,3-3 0,-3 0 0,-1 0 0,4 4 0,-3-3 0,0 2 0,36-3 0,-22 0 0,25 0 0,-34 3 0,3-2 0,-7 2 0,4-3 0,-7 0 0,-4 0 0,-4 0 0,-1 0 0,-6 0 0,-2 0 0,-3 0 0,1 0 0,-1 0 0,1 0 0,-1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26.8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 24575,'30'0'0,"-5"0"0,-2 0 0,2 0 0,-6 0 0,4 0 0,-9 0 0,-2 0 0,-3 0 0,1 0 0,2 0 0,-6 0 0,6 0 0,-6 0 0,6 0 0,-2-3 0,0 2 0,2-2 0,-6 3 0,6 0 0,-6 0 0,6 0 0,-2 0 0,0 0 0,2 0 0,-3 0 0,4 0 0,-4 0 0,3 0 0,-2 0 0,3 0 0,4 0 0,-4 0 0,4 3 0,-4-2 0,27 7 0,-16-7 0,21 7 0,-23-7 0,0 5 0,0-2 0,0 0 0,-5-1 0,0-3 0,2 0 0,-5 0 0,4 0 0,-8 0 0,-1 0 0,-1 0 0,2 0 0,0 0 0,2 0 0,-6 0 0,6 0 0,-6 0 0,3 0 0,-3 0 0,-1 0 0,4 0 0,-3 0 0,6 0 0,-5 0 0,2 0 0,-1 0 0,-1 0 0,7 0 0,-4 0 0,6 0 0,-4 0 0,1 0 0,0 0 0,4 0 0,-3 0 0,6 0 0,22 0 0,-15 7 0,19-6 0,-28 9 0,7-6 0,-6 3 0,8-3 0,-10 2 0,4-5 0,-3 2 0,0-3 0,3 0 0,-8 0 0,4 0 0,-4 3 0,5-3 0,-7 3 0,7-3 0,-8 0 0,-1 0 0,3 0 0,-5 0 0,5 0 0,-6 0 0,3 0 0,0 0 0,-3 0 0,3 0 0,-6 3 0,2-3 0,0 3 0,2-3 0,1 0 0,-3 0 0,1 0 0,-1 0 0,1 0 0,0 0 0,2 0 0,-1 0 0,2 2 0,-4-1 0,1 1 0,-1-2 0,1 0 0,-1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06.2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0 103 24575,'99'0'0,"-12"0"0,3-6-1814,-17 0 1814,-11-1 0,3 1 0,27 0 0,-27 0 0,0 0 0,-13 0 0,-1-1 0,0 1 0,2-1 0,23-4 0,0 2 0,-23 5 0,0 1 0,19-1 0,-1 1 0,22 3 11,-15 0-11,11 0 0,-11 0 0,7 0 0,6 5 0,-27-3 0,8 3 0,-18-2 0,-1 0 0,20-1 0,-18 4 0,-3-1 435,0-4-435,-1 3 0,2-4 0,7 0 907,-7 0-907,-2 0 461,-6 4-461,0-3 0,-5 3 0,-2-4 0,1 0 0,-5 0 0,4 3 0,39-2 0,-33 3 0,34 0 0,-40-3 0,2 2 0,5-3 0,-6 4 0,5-3 0,0 2 0,-3-3 0,-4 0 0,-10 4 0,-9-4 0,3 4 0,-7-4 0,0 0 0,-2 0 0,-6 0 0,3 0 0,-3 0 0,3 0 0,-3 0 0,3 0 0,-3 0 0,-1 0 0,1 0 0,-1 0 0,1 0 0,0 0 0,-1 0 0,1 0 0,-1 0 0,1 0 0,0 0 0,3 0 0,0 0 0,1 0 0,2 0 0,-2 0 0,-1 0 0,0 0 0,-3 0 0,-1 0 0,1-3 0,-3 0 0,0-3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08.3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16 24575,'50'0'0,"2"0"0,-12 0 0,5 0 0,-6 0 0,5 0 0,-4 0 0,0 0 0,-2-3 0,-5 2 0,-1-3 0,1 4 0,-5-3 0,-1 2 0,-5-2 0,-4 3 0,-1 0 0,23 0 0,-11 0 0,18 0 0,-21 0 0,1 3 0,1 2 0,0-1 0,-1 3 0,-5-3 0,-4 0 0,-1 0 0,-4-4 0,-4 0 0,4 0 0,-7 0 0,3 2 0,0-1 0,-3 4 0,6-5 0,-5 5 0,1-4 0,-2 1 0,0-2 0,-1 0 0,1 0 0,0 3 0,-1-2 0,1 4 0,-1-5 0,1 3 0,0-1 0,3-1 0,-3 1 0,3 1 0,0-3 0,-3 3 0,6-3 0,-5 2 0,5-1 0,-3 4 0,25-4 0,-12 5 0,21-1 0,-15 2 0,11 2 0,0-4 0,1-1 0,4-4 0,9 0 0,-10 3 0,27-2 0,-27 3 0,16 0 0,-8-3 0,2 3 0,0-4 0,28 0 0,-33 0 0,20 0 0,-30 0 0,-9 0 0,8 0 0,-18 3 0,3-3 0,-10 3 0,-2-3 0,-2 0 0,-5 3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10.6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 24575,'42'0'0,"-10"-3"0,0 2 0,14-2 0,-14 3 0,20 0 0,-28 0 0,2 0 0,-4 3 0,-3-2 0,7 3 0,-12-4 0,3 0 0,-7 0 0,-1 0 0,-1 0 0,-1 0 0,5 0 0,-2 0 0,3 0 0,-1 0 0,5 3 0,-3-2 0,3 2 0,-4-3 0,4 3 0,1-2 0,4 2 0,-4-3 0,-1 0 0,0 4 0,-6-3 0,5 2 0,-10-3 0,3 0 0,-3 0 0,-1 0 0,1 0 0,-1 0 0,1 0 0,0 0 0,-1 0 0,1 0 0,0 0 0,-1 0 0,4 0 0,-3 0 0,3 0 0,0 3 0,-2-3 0,1 3 0,-2-3 0,0 0 0,-1 0 0,1 0 0,0 0 0,-1-2 0,-2-2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12.8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37 24575,'36'0'0,"4"0"0,0 0 0,0 0 0,3-4 0,-9 3 0,10-7 0,-4 7 0,5-7 0,0 3 0,50 0 0,-38 1 0,-6 4 0,-1 0 0,3 0 0,6 0 0,8 0 0,-13 0 0,11 4 0,-18-2 0,-1 6 0,-8-4 0,-10 1 0,-1-2 0,0-3 0,-4 0 0,4 0 0,-1 0 0,29 0 0,-10 0 0,16 4 0,-23-3 0,0 7 0,-3-7 0,8 3 0,-9-1 0,5-2 0,-7 3 0,1-1 0,0-2 0,5 3 0,-4-4 0,5 0 0,-1 4 0,-4-3 0,59 16 0,-41-6 0,37 7 0,-45-5 0,-5-5 0,13 2 0,16 0 0,-17-4 0,20-1 0,-3-1 0,3-3 0,4 8 0,-10-8 0,12 3 0,-12 0 0,11 1 0,-24 5 0,-7-5 0,0-1 0,0 0 0,-5-3 0,-7 3 0,-6-4 0,-9 0 0,-4 0 0,-5 0 0,-4 0 0,1 0 0,-1 0 0,1 0 0,3 0 0,-3 0 0,6 0 0,1 0 0,0 0 0,3 0 0,-4 0 0,1 0 0,0 0 0,0 0 0,0 3 0,0-3 0,0 6 0,4-5 0,1 2 0,4 0 0,16-2 0,-7 2 0,9 0 0,-13-2 0,0 2 0,-8-3 0,7 3 0,-13-2 0,1 2 0,-5-3 0,-3 0 0,-1 3 0,1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14.9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24575,'29'0'0,"7"0"0,4 0 0,19 0 0,-5 0 0,6 4 0,-2-3 0,-11 3 0,4-4 0,-11 3 0,-6-2 0,-8 3 0,-8-4 0,-1 0 0,-7 0 0,2 0 0,-6 0 0,6 0 0,-5 0 0,2 0 0,-4 0 0,1 0 0,0 0 0,-1 0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17.5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24575,'27'0'0,"-1"3"0,-8-2 0,-1 2 0,0-3 0,-3 0 0,7 0 0,-3 0 0,0 0 0,3 0 0,-8 0 0,4 3 0,0-2 0,-3 2 0,3-3 0,-4 0 0,4 0 0,-3 0 0,3 0 0,-4 0 0,4 0 0,-3 0 0,3 3 0,23-3 0,-16 7 0,26-3 0,-26 0 0,7 3 0,3-6 0,-5 6 0,8-6 0,-14 2 0,0-3 0,-2 4 0,-7-4 0,3 4 0,-4-2 0,4-1 0,1 2 0,0 0 0,3 1 0,-3 0 0,3 2 0,16 1 0,-11-2 0,10 5 0,-9-9 0,28 7 0,-16-3 0,21 5 0,-28-2 0,1 0 0,0-3 0,5 2 0,-9-6 0,8 7 0,-9-7 0,0 6 0,4-7 0,-4 4 0,0-1 0,3-2 0,-7 5 0,7-5 0,-3 6 0,0-6 0,-1 6 0,1-7 0,-9 4 0,4-4 0,-10 0 0,14 0 0,-7 0 0,13 0 0,-11 0 0,0 0 0,0 0 0,0 0 0,0 3 0,0-2 0,-5 2 0,4-3 0,-7 0 0,3 0 0,0 0 0,-3 0 0,7 0 0,-3 0 0,4 0 0,0 0 0,0 0 0,10 0 0,-8 0 0,8-3 0,-14-1 0,3 0 0,-7-2 0,7 5 0,-7-1 0,-1-1 0,0 2 0,-4-4 0,1 4 0,-1-2 0,-4 1 0,13 1 0,-6-1 0,10 2 0,-9 0 0,3 0 0,-2 0 0,3 0 0,0 0 0,-3 0 0,3 0 0,-4 0 0,-3 0 0,2 0 0,-3 0 0,4-3 0,0-1 0,0-2 0,0 2 0,0-2 0,-3 3 0,2-1 0,-6 2 0,3 2 0,-3-3 0,-23 8 0,14-6 0,-17 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19.5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9 24575,'35'0'0,"9"0"0,-13 0 0,8 0 0,-1 0 0,-5 0 0,-5 0 0,-1 0 0,-5 0 0,0 0 0,0 0 0,0 0 0,0 0 0,5 0 0,1 0 0,0 0 0,-2 0 0,1-3 0,-4 2 0,36-3 0,-25 4 0,26 0 0,-32 0 0,-2 3 0,1-2 0,-4 5 0,4-5 0,-9 3 0,-1-4 0,0 0 0,-3 0 0,3 2 0,-7-1 0,2 2 0,-3-3 0,4 0 0,0 0 0,0 0 0,0 0 0,0 0 0,4 3 0,-3-2 0,7 5 0,-3-5 0,14 3 0,-12-2 0,16-1 0,24 7 0,-19-3 0,27 6 0,-35-3 0,5-4 0,2 0 0,-5-1 0,2-2 0,-14 2 0,0-3 0,3 0 0,-10 0 0,3 0 0,-10 0 0,-3 0 0,3 6 0,-2 5 0,2 0 0,-5-1 0,-2-7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21.3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32 24575,'16'0'0,"-2"0"0,-1 0 0,-2 0 0,6-3 0,-5 3 0,5-3 0,-3 0 0,3 2 0,-4-5 0,0 6 0,-3-3 0,2 0 0,-6 2 0,3-4 0,0 4 0,1-2 0,11 3 0,-2 0 0,8 0 0,-9 0 0,-1 3 0,-4 1 0,0-1 0,-3 3 0,-2-3 0,-2 0 0,0 0 0,-3-1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49.37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 24575,'76'-8'0,"-23"2"0,27 6 0,-38 0 0,-2-4 0,1 3 0,-5-3 0,5 4 0,-6 0 0,-6 0 0,5 0 0,-10 0 0,5 0 0,-6 0 0,6 0 0,-5 0 0,10 0 0,-10 0 0,10 0 0,-9 0 0,3 0 0,-5 0 0,-4 0 0,-1 0 0,-4 0 0,22 0 0,-13 0 0,18 0 0,-17 0 0,4 0 0,-8 0 0,13 4 0,-13-3 0,8 3 0,-8-4 0,2 0 0,-7 0 0,3 0 0,0 0 0,1 4 0,4-4 0,5 4 0,-3-4 0,9 4 0,1-3 0,-4 3 0,14 0 0,-13-3 0,46 9 0,-28-4 0,23 4 0,-32 0 0,0-6 0,1 4 0,6-6 0,-6 6 0,4-7 0,-9 2 0,9-3 0,6 4 0,-2-3 0,14 3 0,-20-4 0,51 6 0,-36-4 0,26 4 0,-37-2 0,-8-3 0,2 3 0,6-4 0,-6 0 0,-6 0 0,-2 0 0,-10 0 0,5 0 0,-6 0 0,-4 0 0,3 0 0,-3 0 0,5 0 0,-5 0 0,3 0 0,-3 0 0,11 0 0,-6 0 0,6 0 0,-7 0 0,18 0 0,-8 0 0,9 0 0,-8 0 0,1 0 0,-3 0 0,2 0 0,-6 0 0,-7 0 0,6 0 0,-8 0 0,0 3 0,-1-2 0,-4 2 0,4-3 0,-3 0 0,3 0 0,-5 0 0,1 0 0,0 0 0,-4 0 0,-1-3 0,0 2 0,-2-1 0,1 2 0,-2 0 0,4 0 0,-4 0 0,4 2 0,-1-1 0,1 2 0,4-3 0,0 0 0,0 0 0,-1 3 0,1-2 0,4 2 0,12-3 0,1 0 0,5 3 0,-8-2 0,0 2 0,-3-3 0,4 4 0,-6-3 0,0 2 0,-1 0 0,-3-3 0,-6 3 0,-4-3 0,-3 0 0,0 0 0,0 0 0,0 0 0,0 0 0,0 0 0,0 0 0,0 0 0,0 0 0,0 0 0,3 3 0,1-2 0,4 2 0,0-3 0,-1 0 0,5 3 0,-3-2 0,7 3 0,-2-1 0,-1-2 0,-1 2 0,-5-3 0,-2 3 0,1-2 0,-5 1 0,6-2 0,-6 0 0,2 0 0,1 0 0,-3 0 0,5 0 0,8 0 0,0 0 0,9 0 0,-10 0 0,3 0 0,-7 3 0,3 1 0,-4 0 0,-1-1 0,1-3 0,0 0 0,-4 0 0,5 0 0,-4 0 0,6 0 0,-7 3 0,3-3 0,-6 3 0,5-3 0,-5 0 0,3 0 0,-4 0 0,0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1:30.1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23 24575,'38'0'0,"-8"0"0,-9 0 0,-10 0 0,5 0 0,-10 0 0,3 0 0,-4 0 0,-2-2 0,6 1 0,-5-2 0,4 3 0,-2 0 0,-1-2 0,4 1 0,-2-1 0,5 2 0,-6-3 0,6 3 0,-6-3 0,6 3 0,-5 0 0,2 0 0,-4 0 0,1 0 0,-1-2 0,1 1 0,-1-1 0,1 2 0,0 0 0,-1 0 0,1 0 0,-1 0 0,1 0 0,3 0 0,-3 0 0,3 2 0,-4-1 0,1 1 0,-3 3 0,2-1 0,-2 4 0,3-3 0,-1 1 0,-2 0 0,0-1 0,-3 1 0,0-1 0,0 1 0,0-1 0,0 4 0,0-2 0,0 5 0,0-3 0,0 4 0,0 0 0,0-4 0,0 3 0,0-5 0,0 1 0,0-2 0,0 0 0,0-1 0,0 1 0,0-1 0,0 4 0,0 1 0,-3 3 0,2-1 0,-4-2 0,4-1 0,-4-4 0,5 1 0,-3-1 0,3 1 0,0 0 0,0-1 0,0 1 0,0-1 0,0 1 0,-2-1 0,1 1 0,-2 0 0,3-1 0,0 1 0,0-1 0,0 1 0,0-1 0,0 1 0,0 0 0,0-1 0,0 1 0,0 3 0,-3 0 0,3 13 0,-3 1 0,3 1 0,0 2 0,0-13 0,0 4 0,0-4 0,0 0 0,0-4 0,0 0 0,0-3 0,0-1 0,0 1 0,0 0 0,0-1 0,-3 1 0,3-1 0,-3 1 0,3-1 0,0 1 0,0 0 0,0-1 0,0 1 0,-2-1 0,-1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42:20.9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31.5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101 300 24575,'95'14'0,"0"0"0,0 0 0,-1 0 0,1 0 0,-4-3 0,1 1-547,-10 2 1,19 4 0,9 3 0,-2 0 0,-12-3 0,-22-5-1093,-10-3 1,-9 0 1021,30 10 0,-6-1 2763,-7-12-2146,-3 2 1244,-11-7-1244,6 7 0,-9-8 0,-13 3 3276,-6-4-2205,-8 0-1020,-9 0-51,-4 0 0,-3 0 0,-5 0 0,6 0 0,-6 0 0,2-3 0,-3 3 0,3-3 0,-2 3 0,1 0 0,-2 0 0,0 0 0,4-3 0,0 2 0,0-2 0,12 3 0,-9 0 0,19 0 0,-6 0 0,3 0 0,5-4 0,16 3 0,-11-3 0,11 4 0,-10-4 0,-9-1 0,9 0 0,-5-3 0,-5 4 0,3-5 0,-12 4 0,2-2 0,-10 4 0,-2-1 0,-2-2 0,-3 5 0,-3-4 0,0-1 0,-9-4 0,-11-1 0,-46-14 0,-1 12 0,16 0 0,-2 2-419,-47-2 419,12 2 0,33 4 0,-1 1 0,-38-6 0,1 5 0,9 2 0,10 5 0,8 0 0,7 0 0,-21 0 0,9 0 0,-6 0 0,17-4 0,11 3 0,4-3 419,-1 4-419,3 0 0,10 0 0,6 3 0,6-2 0,7 2 0,2-1 0,3-1 0,0 2 0,0-3 0,-1 2 0,-2-1 0,-1 2 0,-1-3 0,-2 0 0,-1 0 0,-1 3 0,-3-3 0,0 3 0,-1-3 0,-5 0 0,1 0 0,-6 0 0,-6-4 0,-2-1 0,-4-4 0,-22-7 0,15 5 0,-16-1 0,2 0 0,22 6 0,-12-3 0,28 5 0,6 4 0,4 0 0,4 0 0,-3 0 0,3 0 0,-8 0 0,-7 0 0,1 3 0,-5 1 0,6 4 0,-1 0 0,5-1 0,1 0 0,4-3 0,4-1 0,0 0 0,4-2 0,18-14 0,-3-6 0,14-4 0,4-6 0,-7 16 0,12-13 0,-4 8 0,3 1 0,4 0 0,0 7 0,-6-2 0,5 4 0,-4-1 0,-1 1 0,-5 0 0,16 4 0,-16 1 0,17 3 0,-18 0 0,-4 0 0,4 0 0,-9 0 0,1-3 0,-2 2 0,-3-1 0,4 2 0,-1 0 0,-2-3 0,1 2 0,-5-1 0,3 2 0,-4 0 0,0 0 0,0 0 0,0 0 0,-21 0 0,7 0 0,-17 0 0,-4 0 0,2 0 0,-9 0 0,-3 0 0,2 0 0,-5 0 0,-5 4 0,5-3 0,0 3 0,1-4 0,6 0 0,5-3 0,2 2 0,5-3 0,3 4 0,2 0 0,5 0 0,2 0 0,-2 0 0,6-2 0,-6 1 0,3-5 0,0 3 0,-3-4 0,6 1 0,-6 2 0,6-1 0,-2 4 0,2-5 0,1 6 0,0-6 0,0 6 0,0-6 0,0 6 0,0-6 0,0 6 0,0-3 0,0 0 0,0 3 0,0-3 0,0 3 0,0 0 0,0 0 0,0 0 0,-4 0 0,0 0 0,-4 0 0,-4 0 0,3 0 0,-3 0 0,0 0 0,3 0 0,-3 0 0,8 0 0,-3 0 0,6 0 0,-3 0 0,4 0 0,26 3 0,-10 0 0,36 1 0,-24-1 0,12-3 0,-11 0 0,6 0 0,-4 0 0,3 0 0,-5 0 0,-4 0 0,-1 0 0,-4 0 0,0 0 0,-4 0 0,3 0 0,-6 0 0,2 0 0,-3 0 0,0 0 0,0 0 0,0-3 0,0 2 0,0-1 0,0-1 0,0 2 0,0-1 0,0 2 0,0 0 0,3 0 0,-2-3 0,6 2 0,-6-1 0,6 2 0,-7 0 0,4 0 0,-1 0 0,-2 0 0,2 0 0,-3 0 0,0 0 0,0 0 0,0 0 0,0 0 0,0 0 0,0 2 0,0-1 0,4 2 0,-4-3 0,4 0 0,-1 0 0,1 0 0,1 0 0,2 0 0,-7 0 0,10 2 0,-5-1 0,2 1 0,0-2 0,-7 0 0,4 0 0,-1 0 0,1 0 0,19 0 0,-2 4 0,9-3 0,-3 3 0,3-4 0,0 0 0,11 0 0,-5 4 0,6-3 0,0 4 0,-1-1 0,8-3 0,-5 3 0,4-4 0,-11 4 0,3-3 0,1 3 0,8 1 0,-6-4 0,-11 3 0,-6-4 0,-12 0 0,5 0 0,-3 0 0,-3 0 0,0 0 0,-1 0 0,-8 0 0,3 0 0,-3 0 0,4 0 0,-4 0 0,3 0 0,-3 0 0,1 0 0,1 0 0,-5 0 0,6 0 0,-6 0 0,6 0 0,3 0 0,-4 0 0,11 0 0,-11 0 0,5 0 0,1 0 0,2 0 0,3 0 0,0 0 0,6-3 0,-5 2 0,22-3 0,-13 4 0,9 0 0,-2 0 0,-14 0 0,13 0 0,-14 0 0,3 0 0,-9 0 0,4 0 0,-4 0 0,0 0 0,-1-3 0,-5 2 0,1-2 0,0 3 0,0-3 0,-1 2 0,0-2 0,-4 3 0,1-3 0,-4 2 0,3-1 0,-2 2 0,6 0 0,-3-3 0,0 2 0,3-2 0,-6 3 0,6 0 0,-3-3 0,4 2 0,0-2 0,-4 0 0,3 3 0,-6-3 0,2 3 0,-3-3 0,0 2 0,0-4 0,0 4 0,0-1 0,0 2 0,0-3 0,0 2 0,-3 7 0,0-2 0,-6 5 0,0-4 0,-11 3 0,2 2 0,-10 6 0,3-2 0,-5 2 0,1-1 0,-2 6 0,-3-4 0,2 4 0,-3-5 0,1 0 0,3 0 0,-4-3 0,6 2 0,-1-7 0,1 7 0,4-10 0,-3 5 0,7-6 0,0 3 0,2-3 0,6 1 0,-2-4 0,3 1 0,-4 1 0,3-2 0,-2 2 0,3-3 0,0 0 0,-4 3 0,-5-2 0,1 2 0,-4-3 0,7 0 0,-2 0 0,6 0 0,-2 0 0,3 0 0,0 0 0,0 0 0,0 0 0,0 0 0,20 9 0,-7-4 0,15 5 0,-9-7 0,-3-3 0,8 0 0,1 3 0,10-2 0,-5 6 0,10-6 0,-5 2 0,6 1 0,0-3 0,-5 6 0,-6-6 0,-2 3 0,-11-2 0,7-1 0,-12 1 0,4-2 0,-4 0 0,-3-2 0,-12-2 0,-10-3 0,-18 3 0,-6-5 0,-19 8 0,4-8 0,-13 8 0,8-8 0,0 3 0,0 0 0,0 1 0,0 1 0,6 3 0,2-8 0,7 8 0,6-4 0,1 5 0,1 0 0,3 0 0,-3 0 0,5 0 0,5 0 0,-24 0 0,20 0 0,-21 0 0,20 0 0,-6 0 0,5 0 0,-5 0 0,11 0 0,-3-4 0,8 3 0,-4-3 0,6 4 0,-11 0 0,3-3 0,-4 2 0,6-3 0,1 0 0,-2 3 0,0-7 0,-3 8 0,3-4 0,0 1 0,-16-3 0,13-2 0,-5 2 0,11-2 0,2 4 0,5-4 0,-3 0 0,9 5 0,0-4 0,4 7 0,-3-3 0,6 3 0,-2-3 0,2 2 0,4-4 0,-6 4 0,2-5 0,-7 6 0,0-7 0,0 4 0,0-1 0,-4-3 0,4 3 0,-5-3 0,6 0 0,-1 3 0,0 1 0,4 0 0,0 3 0,4-6 0,21 6 0,-10-3 0,17 3 0,-16 0 0,0 0 0,0-3 0,0 3 0,0-3 0,0 3 0,0 0 0,0 0 0,0 0 0,3 0 0,6 0 0,4 0 0,0 0 0,-1 0 0,5 0 0,-7 0 0,29 0 0,-22 0 0,18 0 0,-17 0 0,4 0 0,-3 0 0,8 0 0,-8 0 0,-1 0 0,-2 0 0,-7 0 0,3 0 0,-4 0 0,-1-3 0,5 2 0,-6-2 0,9 3 0,-13 0 0,13 0 0,-9 0 0,6 0 0,-4 0 0,-1-3 0,1 2 0,4-2 0,1 3 0,4 0 0,-4 0 0,9 0 0,-8 0 0,34 0 0,-20 0 0,16 0 0,-11 0 0,-7 0 0,8 0 0,1 0 0,-10 0 0,8 0 0,-14 0 0,3 0 0,-4 0 0,-5 0 0,3 0 0,3 0 0,-4 3 0,3-2 0,-10 2 0,-1-3 0,5 0 0,-3 0 0,7 0 0,-7 0 0,3 0 0,-4 0 0,0 0 0,-1-3 0,5 2 0,-3-2 0,18 3 0,-11 0 0,12 0 0,-5 0 0,0 0 0,6 0 0,-5 0 0,3 0 0,-8-4 0,14 4 0,-18-4 0,12 1 0,-14 2 0,0-3 0,4 4 0,-9 0 0,9 0 0,-9 0 0,4 0 0,-4-3 0,0 2 0,-4-2 0,-1 3 0,-3 0 0,0 0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33.9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79 24575,'17'-7'0,"3"2"0,17 5 0,8 0 0,26 0 0,1 0 0,-2 0 0,2 0-565,24-5 565,-31 5 0,-2-1 0,-1-9-1,0 4 1,4-5 0,22 5 0,-26 1 0,-4 1 0,-25 4 0,-8-4 0,3 4 565,-4 4-565,-1-4 1,-4 4-1,3-1 0,-3-2 0,5 3 0,-1-4 0,1 0 0,4 0 0,-3 0 0,8 0 0,17 0 0,-10 0 0,20-4 0,-24 3 0,-1-2 0,-7-1 0,-4 3 0,4-2 0,-3 3 0,-1 0 0,-6 0 0,-4 3 0,-1 1 0,-2 2 0,1 1 0,-1-4 0,2 3 0,1-5 0,-4 2 0,7-3 0,-5 3 0,6-2 0,0 2 0,-4-3 0,4 0 0,-4 0 0,6 0 0,-5 0 0,5 0 0,-2 0 0,-3-3 0,7 2 0,-3-2 0,30 3 0,-20 0 0,25 0 0,-25 0 0,6 0 0,0 0 0,0 0 0,-6 0 0,5 0 0,-9-3 0,3 2 0,-5-3 0,-4 1 0,-1 3 0,0-7 0,-6 6 0,5-5 0,-4 5 0,-2-5 0,1 5 0,-6-4 0,0 4 0,0-1 0,0-1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12:36:36.4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94 24575,'96'0'0,"-31"0"0,-13 1 0,-2-2 0,-1-3 0,4 3 0,-9-2 0,10 3 0,-12-4 0,-1 3 0,0-3 0,-5 4 0,4 0 0,-5-4 0,0 3 0,0-7 0,0 7 0,-1-7 0,1 7 0,-5-6 0,-2 6 0,-9-6 0,-1 4 0,0-1 0,-3-2 0,3 5 0,-4-5 0,21 5 0,-6-2 0,13 3 0,-18 0 0,4 0 0,-8 0 0,4 0 0,-6 0 0,-4 0 0,-4 0 0,3 0 0,-6 0 0,6-3 0,-3 2 0,4-2 0,-4 3 0,3 0 0,-3 0 0,0 0 0,3 0 0,-3-3 0,1 2 0,1-2 0,-5 3 0,9 3 0,-5-3 0,5 3 0,-6 0 0,0-3 0,-1 3 0,-2-3 0,6 0 0,-3 0 0,0 0 0,3 3 0,2-2 0,-1 5 0,9-5 0,-9 2 0,9 0 0,-4-2 0,29 2 0,-18 1 0,23-3 0,-23 2 0,0 0 0,-2-2 0,1 7 0,11 0 0,-12-2 0,15 9 0,-23-13 0,4 8 0,-2-5 0,-3 2 0,1-3 0,2 0 0,-7-1 0,3-3 0,-5 3 0,5-3 0,-3 3 0,3-2 0,-4 2 0,4-3 0,-4 0 0,1 3 0,-2-2 0,-3 1 0,0-2 0,0 0 0,-4 0 0,3 0 0,-2 3 0,5-2 0,-5 1 0,1-2 0,2 0 0,-3 0 0,2 0 0,-3 3 0,8-2 0,-3 4 0,7-4 0,-4 2 0,-4 0 0,-1-3 0,-8 6 0,-2-3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981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891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7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75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5139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6662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374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359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5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25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46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37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376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005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48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32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84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A49E-A9EB-47A6-819D-AF3D5FD141D1}" type="datetimeFigureOut">
              <a:rPr lang="uk-UA" smtClean="0"/>
              <a:pPr/>
              <a:t>08.04.22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D097-9BDF-4E9B-89F4-5FF06387F0C1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557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26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9.png"/><Relationship Id="rId50" Type="http://schemas.openxmlformats.org/officeDocument/2006/relationships/customXml" Target="../ink/ink24.xml"/><Relationship Id="rId55" Type="http://schemas.openxmlformats.org/officeDocument/2006/relationships/image" Target="../media/image43.png"/><Relationship Id="rId63" Type="http://schemas.openxmlformats.org/officeDocument/2006/relationships/image" Target="../media/image47.pn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6" Type="http://schemas.openxmlformats.org/officeDocument/2006/relationships/customXml" Target="../ink/ink7.xml"/><Relationship Id="rId29" Type="http://schemas.openxmlformats.org/officeDocument/2006/relationships/image" Target="../media/image30.png"/><Relationship Id="rId11" Type="http://schemas.openxmlformats.org/officeDocument/2006/relationships/image" Target="../media/image21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4.png"/><Relationship Id="rId40" Type="http://schemas.openxmlformats.org/officeDocument/2006/relationships/customXml" Target="../ink/ink19.xml"/><Relationship Id="rId45" Type="http://schemas.openxmlformats.org/officeDocument/2006/relationships/image" Target="../media/image38.png"/><Relationship Id="rId53" Type="http://schemas.openxmlformats.org/officeDocument/2006/relationships/image" Target="../media/image42.png"/><Relationship Id="rId58" Type="http://schemas.openxmlformats.org/officeDocument/2006/relationships/customXml" Target="../ink/ink28.xml"/><Relationship Id="rId5" Type="http://schemas.openxmlformats.org/officeDocument/2006/relationships/image" Target="../media/image18.png"/><Relationship Id="rId61" Type="http://schemas.openxmlformats.org/officeDocument/2006/relationships/image" Target="../media/image46.png"/><Relationship Id="rId19" Type="http://schemas.openxmlformats.org/officeDocument/2006/relationships/image" Target="../media/image2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9.png"/><Relationship Id="rId30" Type="http://schemas.openxmlformats.org/officeDocument/2006/relationships/customXml" Target="../ink/ink14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8" Type="http://schemas.openxmlformats.org/officeDocument/2006/relationships/customXml" Target="../ink/ink3.xml"/><Relationship Id="rId51" Type="http://schemas.openxmlformats.org/officeDocument/2006/relationships/image" Target="../media/image41.png"/><Relationship Id="rId3" Type="http://schemas.openxmlformats.org/officeDocument/2006/relationships/image" Target="../media/image17.jpg"/><Relationship Id="rId12" Type="http://schemas.openxmlformats.org/officeDocument/2006/relationships/customXml" Target="../ink/ink5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5.png"/><Relationship Id="rId20" Type="http://schemas.openxmlformats.org/officeDocument/2006/relationships/customXml" Target="../ink/ink9.xml"/><Relationship Id="rId41" Type="http://schemas.openxmlformats.org/officeDocument/2006/relationships/image" Target="../media/image36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" Type="http://schemas.openxmlformats.org/officeDocument/2006/relationships/customXml" Target="../ink/ink4.xml"/><Relationship Id="rId31" Type="http://schemas.openxmlformats.org/officeDocument/2006/relationships/image" Target="../media/image31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8.png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customXml" Target="../ink/ink8.xml"/><Relationship Id="rId3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55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50.jpg"/><Relationship Id="rId21" Type="http://schemas.openxmlformats.org/officeDocument/2006/relationships/image" Target="../media/image59.png"/><Relationship Id="rId7" Type="http://schemas.openxmlformats.org/officeDocument/2006/relationships/image" Target="../media/image52.png"/><Relationship Id="rId12" Type="http://schemas.openxmlformats.org/officeDocument/2006/relationships/customXml" Target="../ink/ink36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2" Type="http://schemas.openxmlformats.org/officeDocument/2006/relationships/image" Target="../media/image49.jpg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54.png"/><Relationship Id="rId24" Type="http://schemas.openxmlformats.org/officeDocument/2006/relationships/customXml" Target="../ink/ink42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10" Type="http://schemas.openxmlformats.org/officeDocument/2006/relationships/customXml" Target="../ink/ink35.xml"/><Relationship Id="rId19" Type="http://schemas.openxmlformats.org/officeDocument/2006/relationships/image" Target="../media/image58.png"/><Relationship Id="rId4" Type="http://schemas.openxmlformats.org/officeDocument/2006/relationships/customXml" Target="../ink/ink32.xml"/><Relationship Id="rId9" Type="http://schemas.openxmlformats.org/officeDocument/2006/relationships/image" Target="../media/image53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40.png"/><Relationship Id="rId21" Type="http://schemas.openxmlformats.org/officeDocument/2006/relationships/image" Target="../media/image73.png"/><Relationship Id="rId34" Type="http://schemas.openxmlformats.org/officeDocument/2006/relationships/customXml" Target="../ink/ink59.xml"/><Relationship Id="rId7" Type="http://schemas.openxmlformats.org/officeDocument/2006/relationships/image" Target="../media/image66.png"/><Relationship Id="rId12" Type="http://schemas.openxmlformats.org/officeDocument/2006/relationships/customXml" Target="../ink/ink48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61.xml"/><Relationship Id="rId2" Type="http://schemas.openxmlformats.org/officeDocument/2006/relationships/image" Target="../media/image63.jpg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68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81.png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10" Type="http://schemas.openxmlformats.org/officeDocument/2006/relationships/customXml" Target="../ink/ink47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44.xml"/><Relationship Id="rId9" Type="http://schemas.openxmlformats.org/officeDocument/2006/relationships/image" Target="../media/image67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76.png"/><Relationship Id="rId30" Type="http://schemas.openxmlformats.org/officeDocument/2006/relationships/customXml" Target="../ink/ink57.xml"/><Relationship Id="rId35" Type="http://schemas.openxmlformats.org/officeDocument/2006/relationships/image" Target="../media/image80.png"/><Relationship Id="rId8" Type="http://schemas.openxmlformats.org/officeDocument/2006/relationships/customXml" Target="../ink/ink46.xml"/><Relationship Id="rId3" Type="http://schemas.openxmlformats.org/officeDocument/2006/relationships/image" Target="../media/image6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61C519-601C-4C74-ACF5-0BF3133544D6}"/>
              </a:ext>
            </a:extLst>
          </p:cNvPr>
          <p:cNvSpPr txBox="1"/>
          <p:nvPr/>
        </p:nvSpPr>
        <p:spPr>
          <a:xfrm>
            <a:off x="152869" y="483518"/>
            <a:ext cx="89556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Образотворче</a:t>
            </a:r>
            <a:r>
              <a:rPr lang="ru-RU" sz="23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 </a:t>
            </a:r>
            <a:r>
              <a:rPr lang="ru-RU" sz="2300" b="1" i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мистецтво</a:t>
            </a:r>
            <a:endParaRPr lang="ru-RU" sz="23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ru-RU" sz="23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7 </a:t>
            </a:r>
            <a:r>
              <a:rPr lang="ru-RU" sz="2300" b="1" i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клас</a:t>
            </a:r>
            <a:endParaRPr lang="ru-RU" sz="23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1D9C2-9EE1-4B0C-AC39-F0E109A5B7E3}"/>
              </a:ext>
            </a:extLst>
          </p:cNvPr>
          <p:cNvSpPr txBox="1"/>
          <p:nvPr/>
        </p:nvSpPr>
        <p:spPr>
          <a:xfrm>
            <a:off x="827584" y="2139702"/>
            <a:ext cx="7616964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ru-RU" sz="2500" b="1" dirty="0" err="1">
                <a:ln>
                  <a:prstDash val="solid"/>
                </a:ln>
                <a:solidFill>
                  <a:srgbClr val="1DA93E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Продовження</a:t>
            </a:r>
            <a:r>
              <a:rPr lang="ru-RU" sz="2500" b="1" dirty="0">
                <a:ln>
                  <a:prstDash val="solid"/>
                </a:ln>
                <a:solidFill>
                  <a:srgbClr val="1DA93E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 теми </a:t>
            </a:r>
            <a:r>
              <a:rPr lang="ru-RU" sz="2500" b="1" dirty="0">
                <a:ln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«</a:t>
            </a:r>
            <a:r>
              <a:rPr lang="ru-RU" sz="3600" b="1" dirty="0">
                <a:ln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Дизайн </a:t>
            </a:r>
            <a:r>
              <a:rPr lang="ru-RU" sz="3600" b="1" dirty="0" err="1">
                <a:ln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одягу</a:t>
            </a:r>
            <a:r>
              <a:rPr lang="ru-RU" sz="3600" b="1" dirty="0">
                <a:ln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. </a:t>
            </a:r>
          </a:p>
          <a:p>
            <a:pPr algn="ctr"/>
            <a:r>
              <a:rPr lang="ru-RU" sz="3600" b="1" dirty="0" err="1">
                <a:ln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Ескіз</a:t>
            </a:r>
            <a:r>
              <a:rPr lang="ru-RU" sz="3600" b="1" dirty="0">
                <a:ln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ru-RU" sz="3600" b="1" dirty="0" err="1">
                <a:ln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шкільного</a:t>
            </a:r>
            <a:r>
              <a:rPr lang="ru-RU" sz="3600" b="1" dirty="0">
                <a:ln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Georgia" panose="02040502050405020303" pitchFamily="18" charset="0"/>
              </a:rPr>
              <a:t> рюкзака»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C519-601C-4C74-ACF5-0BF3133544D6}"/>
              </a:ext>
            </a:extLst>
          </p:cNvPr>
          <p:cNvSpPr txBox="1"/>
          <p:nvPr/>
        </p:nvSpPr>
        <p:spPr>
          <a:xfrm>
            <a:off x="389475" y="4587974"/>
            <a:ext cx="87396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300" b="1" i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Вчитель</a:t>
            </a:r>
            <a:r>
              <a:rPr lang="ru-RU" sz="23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: </a:t>
            </a:r>
            <a:r>
              <a:rPr lang="ru-RU" sz="2300" b="1" i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Андрєєва</a:t>
            </a:r>
            <a:r>
              <a:rPr lang="ru-RU" sz="23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 Ж.В.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95">
        <p15:prstTrans prst="pageCurlDouble"/>
      </p:transition>
    </mc:Choice>
    <mc:Fallback xmlns="">
      <p:transition xmlns:p14="http://schemas.microsoft.com/office/powerpoint/2010/main" spd="slow" advTm="139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3678"/>
            <a:ext cx="5004048" cy="3250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65" y="0"/>
            <a:ext cx="5115199" cy="3147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EA70187-099E-470D-9006-BEF1943F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1060"/>
            <a:ext cx="3816424" cy="1934626"/>
          </a:xfrm>
        </p:spPr>
        <p:txBody>
          <a:bodyPr>
            <a:noAutofit/>
          </a:bodyPr>
          <a:lstStyle/>
          <a:p>
            <a:pPr algn="ctr"/>
            <a:r>
              <a:rPr lang="uk-UA" sz="1800" dirty="0">
                <a:latin typeface="Times New Roman"/>
                <a:cs typeface="Times New Roman"/>
              </a:rPr>
              <a:t>Поетапне виконання малюнка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40FCB5A-7FB0-F544-86AE-6ADEBD30ECCA}"/>
                  </a:ext>
                </a:extLst>
              </p14:cNvPr>
              <p14:cNvContentPartPr/>
              <p14:nvPr/>
            </p14:nvContentPartPr>
            <p14:xfrm>
              <a:off x="3163639" y="2195079"/>
              <a:ext cx="312120" cy="3528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40FCB5A-7FB0-F544-86AE-6ADEBD30EC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9999" y="2087439"/>
                <a:ext cx="4197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8FD777B-C26B-E844-9A3E-16E9BA5FA224}"/>
                  </a:ext>
                </a:extLst>
              </p14:cNvPr>
              <p14:cNvContentPartPr/>
              <p14:nvPr/>
            </p14:nvContentPartPr>
            <p14:xfrm>
              <a:off x="2143759" y="2127759"/>
              <a:ext cx="1993320" cy="27180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8FD777B-C26B-E844-9A3E-16E9BA5FA2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9759" y="2019759"/>
                <a:ext cx="21009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847649A-EEC7-8B4E-B693-AC2E8DBD910E}"/>
                  </a:ext>
                </a:extLst>
              </p14:cNvPr>
              <p14:cNvContentPartPr/>
              <p14:nvPr/>
            </p14:nvContentPartPr>
            <p14:xfrm>
              <a:off x="3414559" y="2249799"/>
              <a:ext cx="491040" cy="504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847649A-EEC7-8B4E-B693-AC2E8DBD91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0559" y="2142159"/>
                <a:ext cx="598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D5593798-DFA6-EB4C-B92D-40E9865C88D3}"/>
                  </a:ext>
                </a:extLst>
              </p14:cNvPr>
              <p14:cNvContentPartPr/>
              <p14:nvPr/>
            </p14:nvContentPartPr>
            <p14:xfrm>
              <a:off x="2702119" y="2080599"/>
              <a:ext cx="1541520" cy="4248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D5593798-DFA6-EB4C-B92D-40E9865C88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66479" y="2044599"/>
                <a:ext cx="1613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6FA30868-DAC7-7843-AEF0-4D00687B458E}"/>
                  </a:ext>
                </a:extLst>
              </p14:cNvPr>
              <p14:cNvContentPartPr/>
              <p14:nvPr/>
            </p14:nvContentPartPr>
            <p14:xfrm>
              <a:off x="3805519" y="2068359"/>
              <a:ext cx="342000" cy="1872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6FA30868-DAC7-7843-AEF0-4D00687B45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9519" y="2032359"/>
                <a:ext cx="4136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6CC1699E-B868-3A46-B23D-0F965B710B90}"/>
                  </a:ext>
                </a:extLst>
              </p14:cNvPr>
              <p14:cNvContentPartPr/>
              <p14:nvPr/>
            </p14:nvContentPartPr>
            <p14:xfrm>
              <a:off x="2599879" y="2080959"/>
              <a:ext cx="1702800" cy="7524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6CC1699E-B868-3A46-B23D-0F965B710B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63879" y="2044959"/>
                <a:ext cx="177444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648DCDE-20E7-2048-B2BD-31E9C7BAA84B}"/>
              </a:ext>
            </a:extLst>
          </p:cNvPr>
          <p:cNvGrpSpPr/>
          <p:nvPr/>
        </p:nvGrpSpPr>
        <p:grpSpPr>
          <a:xfrm>
            <a:off x="2536159" y="2058639"/>
            <a:ext cx="1697760" cy="273240"/>
            <a:chOff x="2536159" y="2058639"/>
            <a:chExt cx="169776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8498D5B-7805-2243-9223-43D5F2CFF9CB}"/>
                    </a:ext>
                  </a:extLst>
                </p14:cNvPr>
                <p14:cNvContentPartPr/>
                <p14:nvPr/>
              </p14:nvContentPartPr>
              <p14:xfrm>
                <a:off x="3106399" y="2119479"/>
                <a:ext cx="1011240" cy="21240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8498D5B-7805-2243-9223-43D5F2CFF9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0399" y="2083479"/>
                  <a:ext cx="1082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96B54E01-9848-BD43-A7BB-EE40E2301828}"/>
                    </a:ext>
                  </a:extLst>
                </p14:cNvPr>
                <p14:cNvContentPartPr/>
                <p14:nvPr/>
              </p14:nvContentPartPr>
              <p14:xfrm>
                <a:off x="3204319" y="2116959"/>
                <a:ext cx="949680" cy="288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96B54E01-9848-BD43-A7BB-EE40E23018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8679" y="2081319"/>
                  <a:ext cx="1021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D724118-93DC-0C49-A753-F357AB63C613}"/>
                    </a:ext>
                  </a:extLst>
                </p14:cNvPr>
                <p14:cNvContentPartPr/>
                <p14:nvPr/>
              </p14:nvContentPartPr>
              <p14:xfrm>
                <a:off x="3205039" y="2062239"/>
                <a:ext cx="902880" cy="594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D724118-93DC-0C49-A753-F357AB63C6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9039" y="2026599"/>
                  <a:ext cx="974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DD9F345-8C65-4D4A-9C9D-04ED62DD673D}"/>
                    </a:ext>
                  </a:extLst>
                </p14:cNvPr>
                <p14:cNvContentPartPr/>
                <p14:nvPr/>
              </p14:nvContentPartPr>
              <p14:xfrm>
                <a:off x="2536159" y="2058639"/>
                <a:ext cx="1697760" cy="331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DD9F345-8C65-4D4A-9C9D-04ED62DD67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0519" y="2022999"/>
                  <a:ext cx="176940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C3010E21-86AD-5545-B059-64C3D0B486A6}"/>
                  </a:ext>
                </a:extLst>
              </p14:cNvPr>
              <p14:cNvContentPartPr/>
              <p14:nvPr/>
            </p14:nvContentPartPr>
            <p14:xfrm>
              <a:off x="2524639" y="2562639"/>
              <a:ext cx="360" cy="36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C3010E21-86AD-5545-B059-64C3D0B486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0639" y="245499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F69C8EF-E9D7-EF42-89E9-90ED45B40FA7}"/>
                  </a:ext>
                </a:extLst>
              </p14:cNvPr>
              <p14:cNvContentPartPr/>
              <p14:nvPr/>
            </p14:nvContentPartPr>
            <p14:xfrm>
              <a:off x="2332399" y="2119839"/>
              <a:ext cx="1834920" cy="4464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F69C8EF-E9D7-EF42-89E9-90ED45B40F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78399" y="2012199"/>
                <a:ext cx="19425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D52A36BA-4D98-2B40-9442-F8A62506D36D}"/>
                  </a:ext>
                </a:extLst>
              </p14:cNvPr>
              <p14:cNvContentPartPr/>
              <p14:nvPr/>
            </p14:nvContentPartPr>
            <p14:xfrm>
              <a:off x="1877719" y="2110119"/>
              <a:ext cx="764280" cy="3528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D52A36BA-4D98-2B40-9442-F8A62506D3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24079" y="2002479"/>
                <a:ext cx="871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64B41BA7-AB61-2F4A-94B9-523A415BBC1C}"/>
                  </a:ext>
                </a:extLst>
              </p14:cNvPr>
              <p14:cNvContentPartPr/>
              <p14:nvPr/>
            </p14:nvContentPartPr>
            <p14:xfrm>
              <a:off x="1491439" y="2102199"/>
              <a:ext cx="1093680" cy="345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64B41BA7-AB61-2F4A-94B9-523A415BBC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37799" y="1994559"/>
                <a:ext cx="12013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E478767-C669-8D4D-86E4-3215B04C7FE2}"/>
                  </a:ext>
                </a:extLst>
              </p14:cNvPr>
              <p14:cNvContentPartPr/>
              <p14:nvPr/>
            </p14:nvContentPartPr>
            <p14:xfrm>
              <a:off x="2388919" y="2100399"/>
              <a:ext cx="225000" cy="1800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E478767-C669-8D4D-86E4-3215B04C7F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34919" y="1992759"/>
                <a:ext cx="3326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29DEC0C0-1A37-004F-9253-23E68883761B}"/>
                  </a:ext>
                </a:extLst>
              </p14:cNvPr>
              <p14:cNvContentPartPr/>
              <p14:nvPr/>
            </p14:nvContentPartPr>
            <p14:xfrm>
              <a:off x="7151719" y="194919"/>
              <a:ext cx="1762560" cy="20880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29DEC0C0-1A37-004F-9253-23E6888376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15719" y="158919"/>
                <a:ext cx="18342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606E50CE-CD7A-934A-86F8-C5C08DB148C4}"/>
                  </a:ext>
                </a:extLst>
              </p14:cNvPr>
              <p14:cNvContentPartPr/>
              <p14:nvPr/>
            </p14:nvContentPartPr>
            <p14:xfrm>
              <a:off x="8017879" y="160719"/>
              <a:ext cx="870840" cy="5796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606E50CE-CD7A-934A-86F8-C5C08DB148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81879" y="124719"/>
                <a:ext cx="9424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13161E4B-7000-9345-84B9-9A49B442C022}"/>
                  </a:ext>
                </a:extLst>
              </p14:cNvPr>
              <p14:cNvContentPartPr/>
              <p14:nvPr/>
            </p14:nvContentPartPr>
            <p14:xfrm>
              <a:off x="8222719" y="165759"/>
              <a:ext cx="736200" cy="11916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13161E4B-7000-9345-84B9-9A49B442C02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87079" y="129759"/>
                <a:ext cx="8078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0F4CA3AD-61DC-FA48-B13F-64605FE776B4}"/>
                  </a:ext>
                </a:extLst>
              </p14:cNvPr>
              <p14:cNvContentPartPr/>
              <p14:nvPr/>
            </p14:nvContentPartPr>
            <p14:xfrm>
              <a:off x="8931199" y="168639"/>
              <a:ext cx="55440" cy="563400"/>
            </p14:xfrm>
          </p:contentPart>
        </mc:Choice>
        <mc:Fallback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0F4CA3AD-61DC-FA48-B13F-64605FE776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95199" y="132639"/>
                <a:ext cx="12708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B678C19-50E7-624E-937F-2C37707C88BC}"/>
                  </a:ext>
                </a:extLst>
              </p14:cNvPr>
              <p14:cNvContentPartPr/>
              <p14:nvPr/>
            </p14:nvContentPartPr>
            <p14:xfrm>
              <a:off x="7307959" y="121479"/>
              <a:ext cx="1085400" cy="4572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B678C19-50E7-624E-937F-2C37707C88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72319" y="85479"/>
                <a:ext cx="11570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D0D1EADB-C4D9-5341-AEFC-50121D055B12}"/>
                  </a:ext>
                </a:extLst>
              </p14:cNvPr>
              <p14:cNvContentPartPr/>
              <p14:nvPr/>
            </p14:nvContentPartPr>
            <p14:xfrm>
              <a:off x="6436759" y="135879"/>
              <a:ext cx="821880" cy="24480"/>
            </p14:xfrm>
          </p:contentPart>
        </mc:Choice>
        <mc:Fallback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D0D1EADB-C4D9-5341-AEFC-50121D055B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01119" y="100239"/>
                <a:ext cx="8935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783E044D-0509-7D4B-9358-D1BBEE17889B}"/>
                  </a:ext>
                </a:extLst>
              </p14:cNvPr>
              <p14:cNvContentPartPr/>
              <p14:nvPr/>
            </p14:nvContentPartPr>
            <p14:xfrm>
              <a:off x="6093679" y="208239"/>
              <a:ext cx="360" cy="360"/>
            </p14:xfrm>
          </p:contentPart>
        </mc:Choice>
        <mc:Fallback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783E044D-0509-7D4B-9358-D1BBEE17889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85039" y="1992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6FF2915B-2C1A-E044-B17D-408A824A9516}"/>
                  </a:ext>
                </a:extLst>
              </p14:cNvPr>
              <p14:cNvContentPartPr/>
              <p14:nvPr/>
            </p14:nvContentPartPr>
            <p14:xfrm>
              <a:off x="6889279" y="390399"/>
              <a:ext cx="360" cy="360"/>
            </p14:xfrm>
          </p:contentPart>
        </mc:Choice>
        <mc:Fallback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6FF2915B-2C1A-E044-B17D-408A824A95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3639" y="354759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5CA6390-E10B-8448-B260-C281E6B610DF}"/>
              </a:ext>
            </a:extLst>
          </p:cNvPr>
          <p:cNvGrpSpPr/>
          <p:nvPr/>
        </p:nvGrpSpPr>
        <p:grpSpPr>
          <a:xfrm>
            <a:off x="6151999" y="133719"/>
            <a:ext cx="2571840" cy="114480"/>
            <a:chOff x="6151999" y="133719"/>
            <a:chExt cx="257184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7E741B9-7AA1-004E-B347-7CCF311060F7}"/>
                    </a:ext>
                  </a:extLst>
                </p14:cNvPr>
                <p14:cNvContentPartPr/>
                <p14:nvPr/>
              </p14:nvContentPartPr>
              <p14:xfrm>
                <a:off x="7193479" y="156039"/>
                <a:ext cx="920520" cy="374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7E741B9-7AA1-004E-B347-7CCF311060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57839" y="120399"/>
                  <a:ext cx="992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3090DA35-3FB1-FA40-87E7-4B79FF959E27}"/>
                    </a:ext>
                  </a:extLst>
                </p14:cNvPr>
                <p14:cNvContentPartPr/>
                <p14:nvPr/>
              </p14:nvContentPartPr>
              <p14:xfrm>
                <a:off x="6967759" y="180519"/>
                <a:ext cx="367560" cy="367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3090DA35-3FB1-FA40-87E7-4B79FF959E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31759" y="144879"/>
                  <a:ext cx="439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DFB8D2D-329C-D041-9229-69379386B90E}"/>
                    </a:ext>
                  </a:extLst>
                </p14:cNvPr>
                <p14:cNvContentPartPr/>
                <p14:nvPr/>
              </p14:nvContentPartPr>
              <p14:xfrm>
                <a:off x="7615039" y="160719"/>
                <a:ext cx="1108800" cy="874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DFB8D2D-329C-D041-9229-69379386B9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9039" y="124719"/>
                  <a:ext cx="1180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E1BE18D-FF9D-E14F-B169-9883E4B71CAE}"/>
                    </a:ext>
                  </a:extLst>
                </p14:cNvPr>
                <p14:cNvContentPartPr/>
                <p14:nvPr/>
              </p14:nvContentPartPr>
              <p14:xfrm>
                <a:off x="7773799" y="161079"/>
                <a:ext cx="519840" cy="6192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E1BE18D-FF9D-E14F-B169-9883E4B71C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38159" y="125439"/>
                  <a:ext cx="591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C7217439-EA2E-494B-98D7-829D3AA7A594}"/>
                    </a:ext>
                  </a:extLst>
                </p14:cNvPr>
                <p14:cNvContentPartPr/>
                <p14:nvPr/>
              </p14:nvContentPartPr>
              <p14:xfrm>
                <a:off x="6995119" y="142359"/>
                <a:ext cx="915120" cy="7056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C7217439-EA2E-494B-98D7-829D3AA7A5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59119" y="106719"/>
                  <a:ext cx="986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B377688B-C4D1-EC47-BEB9-45222BDEC911}"/>
                    </a:ext>
                  </a:extLst>
                </p14:cNvPr>
                <p14:cNvContentPartPr/>
                <p14:nvPr/>
              </p14:nvContentPartPr>
              <p14:xfrm>
                <a:off x="6769759" y="133719"/>
                <a:ext cx="1127160" cy="583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B377688B-C4D1-EC47-BEB9-45222BDEC9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33759" y="98079"/>
                  <a:ext cx="1198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CDB0E812-FA57-6A4C-B379-61960A20DF1B}"/>
                    </a:ext>
                  </a:extLst>
                </p14:cNvPr>
                <p14:cNvContentPartPr/>
                <p14:nvPr/>
              </p14:nvContentPartPr>
              <p14:xfrm>
                <a:off x="6268999" y="141999"/>
                <a:ext cx="1102680" cy="320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CDB0E812-FA57-6A4C-B379-61960A20DF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32999" y="105999"/>
                  <a:ext cx="1174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BF6CF5FE-46F8-E445-9261-A95EC7165EA9}"/>
                    </a:ext>
                  </a:extLst>
                </p14:cNvPr>
                <p14:cNvContentPartPr/>
                <p14:nvPr/>
              </p14:nvContentPartPr>
              <p14:xfrm>
                <a:off x="6151999" y="198879"/>
                <a:ext cx="282600" cy="1260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BF6CF5FE-46F8-E445-9261-A95EC7165E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5999" y="162879"/>
                  <a:ext cx="354240" cy="8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17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43">
        <p15:prstTrans prst="pageCurlDouble"/>
      </p:transition>
    </mc:Choice>
    <mc:Fallback xmlns="">
      <p:transition xmlns:p14="http://schemas.microsoft.com/office/powerpoint/2010/main" spd="slow" advTm="454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-1"/>
            <a:ext cx="5292081" cy="325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985"/>
            <a:ext cx="5496588" cy="3382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A97054F-FA1F-A14A-BB90-E8633FB8A417}"/>
                  </a:ext>
                </a:extLst>
              </p14:cNvPr>
              <p14:cNvContentPartPr/>
              <p14:nvPr/>
            </p14:nvContentPartPr>
            <p14:xfrm>
              <a:off x="3413839" y="1804119"/>
              <a:ext cx="1958760" cy="37260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A97054F-FA1F-A14A-BB90-E8633FB8A4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7839" y="1768479"/>
                <a:ext cx="20304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B471B59D-F50B-F249-9336-18003551E176}"/>
                  </a:ext>
                </a:extLst>
              </p14:cNvPr>
              <p14:cNvContentPartPr/>
              <p14:nvPr/>
            </p14:nvContentPartPr>
            <p14:xfrm>
              <a:off x="7300039" y="288159"/>
              <a:ext cx="1639080" cy="9432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B471B59D-F50B-F249-9336-18003551E1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4399" y="252159"/>
                <a:ext cx="17107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9182005-45A0-0841-B753-2162BED96557}"/>
                  </a:ext>
                </a:extLst>
              </p14:cNvPr>
              <p14:cNvContentPartPr/>
              <p14:nvPr/>
            </p14:nvContentPartPr>
            <p14:xfrm>
              <a:off x="7962079" y="177999"/>
              <a:ext cx="924120" cy="1004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9182005-45A0-0841-B753-2162BED965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6439" y="142359"/>
                <a:ext cx="9957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B284086-5FE4-2B48-A750-BE6056CD627F}"/>
                  </a:ext>
                </a:extLst>
              </p14:cNvPr>
              <p14:cNvContentPartPr/>
              <p14:nvPr/>
            </p14:nvContentPartPr>
            <p14:xfrm>
              <a:off x="8567959" y="175479"/>
              <a:ext cx="397800" cy="8064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B284086-5FE4-2B48-A750-BE6056CD62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32319" y="139479"/>
                <a:ext cx="469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E42DAB35-B09F-9F4B-8C3F-FB6F270C2EFC}"/>
                  </a:ext>
                </a:extLst>
              </p14:cNvPr>
              <p14:cNvContentPartPr/>
              <p14:nvPr/>
            </p14:nvContentPartPr>
            <p14:xfrm>
              <a:off x="8962879" y="183759"/>
              <a:ext cx="38520" cy="81540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E42DAB35-B09F-9F4B-8C3F-FB6F270C2E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26879" y="147759"/>
                <a:ext cx="11016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EA013C8-021D-824C-8D56-9B6E8C013410}"/>
                  </a:ext>
                </a:extLst>
              </p14:cNvPr>
              <p14:cNvContentPartPr/>
              <p14:nvPr/>
            </p14:nvContentPartPr>
            <p14:xfrm>
              <a:off x="8163319" y="140919"/>
              <a:ext cx="569520" cy="10620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EA013C8-021D-824C-8D56-9B6E8C0134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7679" y="105279"/>
                <a:ext cx="64116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6558619-B4BF-A445-AB19-194E6738E57B}"/>
              </a:ext>
            </a:extLst>
          </p:cNvPr>
          <p:cNvGrpSpPr/>
          <p:nvPr/>
        </p:nvGrpSpPr>
        <p:grpSpPr>
          <a:xfrm>
            <a:off x="6975679" y="136599"/>
            <a:ext cx="1796040" cy="156240"/>
            <a:chOff x="6975679" y="136599"/>
            <a:chExt cx="179604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92FC7D1B-6361-DC4C-95F0-75124337DF74}"/>
                    </a:ext>
                  </a:extLst>
                </p14:cNvPr>
                <p14:cNvContentPartPr/>
                <p14:nvPr/>
              </p14:nvContentPartPr>
              <p14:xfrm>
                <a:off x="7146319" y="169719"/>
                <a:ext cx="650520" cy="1008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92FC7D1B-6361-DC4C-95F0-75124337DF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10679" y="133719"/>
                  <a:ext cx="722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522A362C-BE65-114F-9581-9BE791CDAB56}"/>
                    </a:ext>
                  </a:extLst>
                </p14:cNvPr>
                <p14:cNvContentPartPr/>
                <p14:nvPr/>
              </p14:nvContentPartPr>
              <p14:xfrm>
                <a:off x="7693879" y="188079"/>
                <a:ext cx="583920" cy="1047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522A362C-BE65-114F-9581-9BE791CDAB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8239" y="152439"/>
                  <a:ext cx="655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67D84A73-E471-E442-B23B-DB3CD554084D}"/>
                    </a:ext>
                  </a:extLst>
                </p14:cNvPr>
                <p14:cNvContentPartPr/>
                <p14:nvPr/>
              </p14:nvContentPartPr>
              <p14:xfrm>
                <a:off x="6975679" y="159279"/>
                <a:ext cx="1467360" cy="259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67D84A73-E471-E442-B23B-DB3CD55408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0039" y="123639"/>
                  <a:ext cx="1539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14EFE76F-966F-3148-98D7-0D9777A99A7D}"/>
                    </a:ext>
                  </a:extLst>
                </p14:cNvPr>
                <p14:cNvContentPartPr/>
                <p14:nvPr/>
              </p14:nvContentPartPr>
              <p14:xfrm>
                <a:off x="7712239" y="153879"/>
                <a:ext cx="538920" cy="633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14EFE76F-966F-3148-98D7-0D9777A99A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76239" y="117879"/>
                  <a:ext cx="610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5E5A25D5-D724-CF48-9BF4-9127E7468A5A}"/>
                    </a:ext>
                  </a:extLst>
                </p14:cNvPr>
                <p14:cNvContentPartPr/>
                <p14:nvPr/>
              </p14:nvContentPartPr>
              <p14:xfrm>
                <a:off x="8169799" y="136599"/>
                <a:ext cx="601920" cy="756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5E5A25D5-D724-CF48-9BF4-9127E7468A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33799" y="100599"/>
                  <a:ext cx="673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668367C-6BC8-2748-BA23-23750A196800}"/>
                    </a:ext>
                  </a:extLst>
                </p14:cNvPr>
                <p14:cNvContentPartPr/>
                <p14:nvPr/>
              </p14:nvContentPartPr>
              <p14:xfrm>
                <a:off x="7557079" y="149559"/>
                <a:ext cx="624960" cy="187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668367C-6BC8-2748-BA23-23750A1968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21079" y="113559"/>
                  <a:ext cx="696600" cy="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0082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12">
        <p15:prstTrans prst="pageCurlDouble"/>
      </p:transition>
    </mc:Choice>
    <mc:Fallback xmlns="">
      <p:transition xmlns:p14="http://schemas.microsoft.com/office/powerpoint/2010/main" spd="slow" advTm="431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" y="1707654"/>
            <a:ext cx="5574091" cy="3426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47" y="0"/>
            <a:ext cx="4530133" cy="2787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7DDDBF4-1627-9F48-8F2E-292E9D4CB3A4}"/>
              </a:ext>
            </a:extLst>
          </p:cNvPr>
          <p:cNvGrpSpPr/>
          <p:nvPr/>
        </p:nvGrpSpPr>
        <p:grpSpPr>
          <a:xfrm>
            <a:off x="3482599" y="1927239"/>
            <a:ext cx="1344240" cy="197640"/>
            <a:chOff x="3482599" y="1927239"/>
            <a:chExt cx="134424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9EAAEB18-C7DF-6449-939F-38343DD9C801}"/>
                    </a:ext>
                  </a:extLst>
                </p14:cNvPr>
                <p14:cNvContentPartPr/>
                <p14:nvPr/>
              </p14:nvContentPartPr>
              <p14:xfrm>
                <a:off x="3652879" y="2050719"/>
                <a:ext cx="1009080" cy="5256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9EAAEB18-C7DF-6449-939F-38343DD9C8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6879" y="2015079"/>
                  <a:ext cx="1080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3F7C71D4-C3C6-DB43-BF4F-101FF528FA7D}"/>
                    </a:ext>
                  </a:extLst>
                </p14:cNvPr>
                <p14:cNvContentPartPr/>
                <p14:nvPr/>
              </p14:nvContentPartPr>
              <p14:xfrm>
                <a:off x="3708319" y="2060799"/>
                <a:ext cx="416160" cy="6408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3F7C71D4-C3C6-DB43-BF4F-101FF528FA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2319" y="2025159"/>
                  <a:ext cx="487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94F6EA9-A4F3-FB41-9E2E-54162F44FC38}"/>
                    </a:ext>
                  </a:extLst>
                </p14:cNvPr>
                <p14:cNvContentPartPr/>
                <p14:nvPr/>
              </p14:nvContentPartPr>
              <p14:xfrm>
                <a:off x="3648559" y="2035239"/>
                <a:ext cx="311760" cy="93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94F6EA9-A4F3-FB41-9E2E-54162F44FC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2559" y="1999239"/>
                  <a:ext cx="383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53794223-CA72-EF46-B1BF-BA0433D77A66}"/>
                    </a:ext>
                  </a:extLst>
                </p14:cNvPr>
                <p14:cNvContentPartPr/>
                <p14:nvPr/>
              </p14:nvContentPartPr>
              <p14:xfrm>
                <a:off x="3482599" y="1927239"/>
                <a:ext cx="1344240" cy="954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53794223-CA72-EF46-B1BF-BA0433D77A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6959" y="1891239"/>
                  <a:ext cx="14158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FE0EEAE-FA11-BA47-A7DF-D8926BB613D2}"/>
              </a:ext>
            </a:extLst>
          </p:cNvPr>
          <p:cNvGrpSpPr/>
          <p:nvPr/>
        </p:nvGrpSpPr>
        <p:grpSpPr>
          <a:xfrm>
            <a:off x="3537634" y="1888263"/>
            <a:ext cx="1290600" cy="63000"/>
            <a:chOff x="3537634" y="1888263"/>
            <a:chExt cx="1290600" cy="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32A4B1CF-B4B4-294B-854E-4C1BB4F03571}"/>
                    </a:ext>
                  </a:extLst>
                </p14:cNvPr>
                <p14:cNvContentPartPr/>
                <p14:nvPr/>
              </p14:nvContentPartPr>
              <p14:xfrm>
                <a:off x="3537634" y="1891503"/>
                <a:ext cx="1290600" cy="597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32A4B1CF-B4B4-294B-854E-4C1BB4F035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01994" y="1855863"/>
                  <a:ext cx="1362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455BA7B-4818-FD42-8FCC-E5A5B113FF80}"/>
                    </a:ext>
                  </a:extLst>
                </p14:cNvPr>
                <p14:cNvContentPartPr/>
                <p14:nvPr/>
              </p14:nvContentPartPr>
              <p14:xfrm>
                <a:off x="4057474" y="1894023"/>
                <a:ext cx="687960" cy="558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455BA7B-4818-FD42-8FCC-E5A5B113FF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21474" y="1858383"/>
                  <a:ext cx="759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2BA6133-E87D-B247-8922-6C7C7163EA07}"/>
                    </a:ext>
                  </a:extLst>
                </p14:cNvPr>
                <p14:cNvContentPartPr/>
                <p14:nvPr/>
              </p14:nvContentPartPr>
              <p14:xfrm>
                <a:off x="4458874" y="1888263"/>
                <a:ext cx="300960" cy="165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2BA6133-E87D-B247-8922-6C7C7163EA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3234" y="1852623"/>
                  <a:ext cx="3726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3581FD5-FFDB-024C-9A35-389B6D316073}"/>
                  </a:ext>
                </a:extLst>
              </p14:cNvPr>
              <p14:cNvContentPartPr/>
              <p14:nvPr/>
            </p14:nvContentPartPr>
            <p14:xfrm>
              <a:off x="8187441" y="134685"/>
              <a:ext cx="586080" cy="3600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3581FD5-FFDB-024C-9A35-389B6D3160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51441" y="98685"/>
                <a:ext cx="65772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91348615-F0A1-6E46-A757-E48C4164B4DD}"/>
              </a:ext>
            </a:extLst>
          </p:cNvPr>
          <p:cNvGrpSpPr/>
          <p:nvPr/>
        </p:nvGrpSpPr>
        <p:grpSpPr>
          <a:xfrm>
            <a:off x="7164060" y="128520"/>
            <a:ext cx="1741221" cy="249885"/>
            <a:chOff x="7164060" y="128520"/>
            <a:chExt cx="1741221" cy="24988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A5D6688-57D9-144A-BC59-2BF33B0E922D}"/>
                    </a:ext>
                  </a:extLst>
                </p14:cNvPr>
                <p14:cNvContentPartPr/>
                <p14:nvPr/>
              </p14:nvContentPartPr>
              <p14:xfrm>
                <a:off x="7535220" y="297360"/>
                <a:ext cx="1322280" cy="374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A5D6688-57D9-144A-BC59-2BF33B0E92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99220" y="261360"/>
                  <a:ext cx="1393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32A6AC75-DBE6-0A45-A9EF-3CEEE6EC721F}"/>
                    </a:ext>
                  </a:extLst>
                </p14:cNvPr>
                <p14:cNvContentPartPr/>
                <p14:nvPr/>
              </p14:nvContentPartPr>
              <p14:xfrm>
                <a:off x="7494900" y="233280"/>
                <a:ext cx="801720" cy="522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32A6AC75-DBE6-0A45-A9EF-3CEEE6EC72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58900" y="197640"/>
                  <a:ext cx="873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DDAD51A-8850-4A41-A230-8C95BEE28FA9}"/>
                    </a:ext>
                  </a:extLst>
                </p14:cNvPr>
                <p14:cNvContentPartPr/>
                <p14:nvPr/>
              </p14:nvContentPartPr>
              <p14:xfrm>
                <a:off x="8574540" y="289800"/>
                <a:ext cx="295560" cy="133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DDAD51A-8850-4A41-A230-8C95BEE28F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8540" y="254160"/>
                  <a:ext cx="367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34AF985-EA0C-634C-B34E-489664EA4477}"/>
                    </a:ext>
                  </a:extLst>
                </p14:cNvPr>
                <p14:cNvContentPartPr/>
                <p14:nvPr/>
              </p14:nvContentPartPr>
              <p14:xfrm>
                <a:off x="7341540" y="150480"/>
                <a:ext cx="1368000" cy="936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34AF985-EA0C-634C-B34E-489664EA4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05900" y="114840"/>
                  <a:ext cx="1439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57EA845-D4BE-DB4B-BD8E-8F0C9BA5A6FF}"/>
                    </a:ext>
                  </a:extLst>
                </p14:cNvPr>
                <p14:cNvContentPartPr/>
                <p14:nvPr/>
              </p14:nvContentPartPr>
              <p14:xfrm>
                <a:off x="7359900" y="235440"/>
                <a:ext cx="235440" cy="64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57EA845-D4BE-DB4B-BD8E-8F0C9BA5A6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24260" y="199800"/>
                  <a:ext cx="307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E077C51-B5CC-1C48-A30C-FAAEE5DE994D}"/>
                    </a:ext>
                  </a:extLst>
                </p14:cNvPr>
                <p14:cNvContentPartPr/>
                <p14:nvPr/>
              </p14:nvContentPartPr>
              <p14:xfrm>
                <a:off x="7855620" y="128520"/>
                <a:ext cx="983880" cy="774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E077C51-B5CC-1C48-A30C-FAAEE5DE99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19980" y="92520"/>
                  <a:ext cx="1055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141EFCA-9E8E-084E-A57B-1290403023EF}"/>
                    </a:ext>
                  </a:extLst>
                </p14:cNvPr>
                <p14:cNvContentPartPr/>
                <p14:nvPr/>
              </p14:nvContentPartPr>
              <p14:xfrm>
                <a:off x="7164060" y="162000"/>
                <a:ext cx="601560" cy="460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141EFCA-9E8E-084E-A57B-1290403023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28060" y="126360"/>
                  <a:ext cx="673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6773624-9DAD-CA40-9239-D0B9C9F4D18A}"/>
                    </a:ext>
                  </a:extLst>
                </p14:cNvPr>
                <p14:cNvContentPartPr/>
                <p14:nvPr/>
              </p14:nvContentPartPr>
              <p14:xfrm>
                <a:off x="7774620" y="146520"/>
                <a:ext cx="135720" cy="118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6773624-9DAD-CA40-9239-D0B9C9F4D1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38620" y="110520"/>
                  <a:ext cx="207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90A926B-01A4-D546-B284-004DA04E4331}"/>
                    </a:ext>
                  </a:extLst>
                </p14:cNvPr>
                <p14:cNvContentPartPr/>
                <p14:nvPr/>
              </p14:nvContentPartPr>
              <p14:xfrm>
                <a:off x="8769921" y="146205"/>
                <a:ext cx="135360" cy="23220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90A926B-01A4-D546-B284-004DA04E43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34281" y="110565"/>
                  <a:ext cx="207000" cy="30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01BD0C8D-01D2-3B47-8C4E-94CFE16E1DF3}"/>
                  </a:ext>
                </a:extLst>
              </p14:cNvPr>
              <p14:cNvContentPartPr/>
              <p14:nvPr/>
            </p14:nvContentPartPr>
            <p14:xfrm>
              <a:off x="-1056291" y="2703450"/>
              <a:ext cx="360" cy="36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01BD0C8D-01D2-3B47-8C4E-94CFE16E1D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-1092291" y="266781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609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235">
        <p15:prstTrans prst="pageCurlDouble"/>
      </p:transition>
    </mc:Choice>
    <mc:Fallback xmlns="">
      <p:transition xmlns:p14="http://schemas.microsoft.com/office/powerpoint/2010/main" spd="slow" advTm="323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6" t="8057" r="20851"/>
          <a:stretch/>
        </p:blipFill>
        <p:spPr>
          <a:xfrm>
            <a:off x="2514728" y="699542"/>
            <a:ext cx="4114544" cy="4108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376BCE8-AE8A-4127-B60B-CE44115052BD}"/>
              </a:ext>
            </a:extLst>
          </p:cNvPr>
          <p:cNvSpPr txBox="1">
            <a:spLocks/>
          </p:cNvSpPr>
          <p:nvPr/>
        </p:nvSpPr>
        <p:spPr>
          <a:xfrm>
            <a:off x="323528" y="1203598"/>
            <a:ext cx="2088232" cy="23550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100" dirty="0">
                <a:latin typeface="Times New Roman"/>
                <a:cs typeface="Times New Roman"/>
              </a:rPr>
              <a:t>Завершуєте в кольорі, самостійно підбираючи колірну гаму!</a:t>
            </a:r>
            <a:endParaRPr lang="ru-RU" sz="2100" dirty="0">
              <a:latin typeface="Times New Roman"/>
              <a:cs typeface="Times New Roman"/>
            </a:endParaRPr>
          </a:p>
        </p:txBody>
      </p:sp>
      <p:pic>
        <p:nvPicPr>
          <p:cNvPr id="2050" name="Picture 2" descr="Акварельные краски и карандаши. Их виды, фасовка, как рисовать красками и  карандашами">
            <a:extLst>
              <a:ext uri="{FF2B5EF4-FFF2-40B4-BE49-F238E27FC236}">
                <a16:creationId xmlns:a16="http://schemas.microsoft.com/office/drawing/2014/main" id="{45872CEC-320A-4E46-9AD4-A7FFCBEA2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409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68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767">
        <p15:prstTrans prst="pageCurlDouble"/>
      </p:transition>
    </mc:Choice>
    <mc:Fallback xmlns="">
      <p:transition xmlns:p14="http://schemas.microsoft.com/office/powerpoint/2010/main" spd="slow" advTm="276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F2439-63E1-49F9-B84B-E050BF0BE80B}"/>
              </a:ext>
            </a:extLst>
          </p:cNvPr>
          <p:cNvSpPr txBox="1"/>
          <p:nvPr/>
        </p:nvSpPr>
        <p:spPr>
          <a:xfrm>
            <a:off x="539552" y="915566"/>
            <a:ext cx="8064896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300" b="1" dirty="0">
                <a:latin typeface="Times New Roman"/>
                <a:cs typeface="Times New Roman"/>
              </a:rPr>
              <a:t>ЗВОРОТНІЙ ЗВ’ЯЗОК</a:t>
            </a:r>
          </a:p>
          <a:p>
            <a:pPr algn="ctr"/>
            <a:endParaRPr lang="uk-UA" sz="2600" dirty="0">
              <a:latin typeface="Times New Roman"/>
              <a:cs typeface="Times New Roman"/>
            </a:endParaRPr>
          </a:p>
          <a:p>
            <a:pPr algn="ctr"/>
            <a:endParaRPr lang="uk-UA" sz="2600" dirty="0">
              <a:latin typeface="Times New Roman"/>
              <a:cs typeface="Times New Roman"/>
            </a:endParaRPr>
          </a:p>
          <a:p>
            <a:pPr algn="ctr"/>
            <a:endParaRPr lang="uk-UA" sz="2600" dirty="0">
              <a:latin typeface="Times New Roman"/>
              <a:cs typeface="Times New Roman"/>
            </a:endParaRPr>
          </a:p>
          <a:p>
            <a:pPr algn="ctr"/>
            <a:r>
              <a:rPr lang="uk-UA" sz="2600" dirty="0">
                <a:latin typeface="Times New Roman"/>
                <a:cs typeface="Times New Roman"/>
              </a:rPr>
              <a:t>Вайбер: 0984971546</a:t>
            </a:r>
          </a:p>
          <a:p>
            <a:pPr algn="ctr"/>
            <a:r>
              <a:rPr lang="uk-UA" sz="2600" dirty="0">
                <a:latin typeface="Times New Roman"/>
                <a:cs typeface="Times New Roman"/>
              </a:rPr>
              <a:t>Електронна пошта: zhannaandreeva95@ukr.net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445">
        <p15:prstTrans prst="pageCurlDouble"/>
      </p:transition>
    </mc:Choice>
    <mc:Fallback xmlns="">
      <p:transition xmlns:p14="http://schemas.microsoft.com/office/powerpoint/2010/main" spd="slow" advTm="544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47514"/>
            <a:ext cx="8509545" cy="4248472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sz="1800" dirty="0">
                <a:latin typeface="Times New Roman"/>
                <a:cs typeface="Times New Roman"/>
              </a:rPr>
              <a:t>Надзвичайно популярне в наші дні слово </a:t>
            </a:r>
            <a:r>
              <a:rPr lang="uk-UA" sz="1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/>
                <a:cs typeface="Times New Roman"/>
              </a:rPr>
              <a:t>«імідж» </a:t>
            </a:r>
            <a:r>
              <a:rPr lang="uk-UA" sz="1800" dirty="0">
                <a:latin typeface="Times New Roman"/>
                <a:cs typeface="Times New Roman"/>
              </a:rPr>
              <a:t>(з лат. образ, вигляд) означає цілеспрямований образ(особи, предмета, явища), покликаний надати </a:t>
            </a:r>
            <a:r>
              <a:rPr lang="uk-UA" sz="1800" dirty="0" err="1">
                <a:latin typeface="Times New Roman"/>
                <a:cs typeface="Times New Roman"/>
              </a:rPr>
              <a:t>емоційно</a:t>
            </a:r>
            <a:r>
              <a:rPr lang="uk-UA" sz="1800" dirty="0">
                <a:latin typeface="Times New Roman"/>
                <a:cs typeface="Times New Roman"/>
              </a:rPr>
              <a:t>-психологічного впливу.</a:t>
            </a:r>
            <a:endParaRPr lang="ru-RU" sz="1800" dirty="0">
              <a:latin typeface="Times New Roman"/>
              <a:cs typeface="Times New Roman"/>
            </a:endParaRPr>
          </a:p>
          <a:p>
            <a:pPr algn="just"/>
            <a:r>
              <a:rPr lang="uk-UA" sz="18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/>
                <a:cs typeface="Times New Roman"/>
              </a:rPr>
              <a:t>Імідж</a:t>
            </a:r>
            <a:r>
              <a:rPr lang="uk-UA" sz="1800" dirty="0">
                <a:latin typeface="Times New Roman"/>
                <a:cs typeface="Times New Roman"/>
              </a:rPr>
              <a:t> – це «візитка», що створюється нами для інших, те враження, на яке ми очікуємо від оточуючих. У </a:t>
            </a:r>
            <a:r>
              <a:rPr lang="uk-UA" sz="1800" dirty="0" err="1">
                <a:latin typeface="Times New Roman"/>
                <a:cs typeface="Times New Roman"/>
              </a:rPr>
              <a:t>грамотно</a:t>
            </a:r>
            <a:r>
              <a:rPr lang="uk-UA" sz="1800" dirty="0">
                <a:latin typeface="Times New Roman"/>
                <a:cs typeface="Times New Roman"/>
              </a:rPr>
              <a:t> створеному іміджі узгоджено всі деталі – не тільки зовнішній вигляд (стиль одягу, зачіска, аксесуари, прикраси), ай голос, манери поведінки.</a:t>
            </a:r>
            <a:endParaRPr lang="ru-RU" sz="1800" dirty="0">
              <a:latin typeface="Times New Roman"/>
              <a:cs typeface="Times New Roman"/>
            </a:endParaRPr>
          </a:p>
          <a:p>
            <a:pPr algn="just"/>
            <a:r>
              <a:rPr lang="uk-UA" sz="1800" dirty="0">
                <a:latin typeface="Times New Roman"/>
                <a:cs typeface="Times New Roman"/>
              </a:rPr>
              <a:t>«Індивідуальний стиль» та імідж» - різні поняття. Хоча одне без іншого не існує. </a:t>
            </a:r>
            <a:r>
              <a:rPr lang="uk-UA" sz="1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/>
                <a:cs typeface="Times New Roman"/>
              </a:rPr>
              <a:t>Якщо імідж – певна роль, то стиль – це радше сутність людини, її внутрішнє «Я»</a:t>
            </a:r>
            <a:r>
              <a:rPr lang="uk-UA" sz="1800" dirty="0">
                <a:latin typeface="Times New Roman"/>
                <a:cs typeface="Times New Roman"/>
              </a:rPr>
              <a:t>. А такі «дрібниці», як браслет, парасолька розкажуть про господаря значно більш, ніж будь-які слова.</a:t>
            </a:r>
            <a:endParaRPr lang="ru-RU" sz="1800" dirty="0">
              <a:latin typeface="Times New Roman"/>
              <a:cs typeface="Times New Roman"/>
            </a:endParaRPr>
          </a:p>
          <a:p>
            <a:pPr algn="just"/>
            <a:r>
              <a:rPr lang="uk-UA" sz="1800" dirty="0">
                <a:latin typeface="Times New Roman"/>
                <a:cs typeface="Times New Roman"/>
              </a:rPr>
              <a:t>Дизайнер придумує красиву тканину, цікаве вбрання, незвичайне взуття. Робота стиліста полягає в тому, щоб узгодити всі деталі гардеробу, виготовлені різними людьми, підібрати, стилістично об'єднати їх для конкретної людини, зважаючи на її тип фігури, риси обличчя, спосіб життя, особливості характеру.</a:t>
            </a:r>
            <a:endParaRPr lang="ru-RU" sz="1800" dirty="0">
              <a:latin typeface="Times New Roman"/>
              <a:cs typeface="Times New Roman"/>
            </a:endParaRPr>
          </a:p>
          <a:p>
            <a:pPr algn="just"/>
            <a:r>
              <a:rPr lang="uk-UA" sz="1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/>
                <a:cs typeface="Times New Roman"/>
              </a:rPr>
              <a:t>Основне в імідж-дизайні – ідея. </a:t>
            </a:r>
            <a:r>
              <a:rPr lang="uk-UA" sz="1800" dirty="0">
                <a:latin typeface="Times New Roman"/>
                <a:cs typeface="Times New Roman"/>
              </a:rPr>
              <a:t>Не варто починати створювати свій імідж з окремих елементів.</a:t>
            </a:r>
            <a:endParaRPr lang="ru-RU" sz="1800" dirty="0">
              <a:latin typeface="Times New Roman"/>
              <a:cs typeface="Times New Roman"/>
            </a:endParaRPr>
          </a:p>
          <a:p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1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635">
        <p15:prstTrans prst="pageCurlDouble"/>
      </p:transition>
    </mc:Choice>
    <mc:Fallback xmlns="">
      <p:transition xmlns:p14="http://schemas.microsoft.com/office/powerpoint/2010/main" spd="slow" advTm="963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0"/>
            <a:ext cx="6457950" cy="969771"/>
          </a:xfrm>
        </p:spPr>
        <p:txBody>
          <a:bodyPr>
            <a:noAutofit/>
          </a:bodyPr>
          <a:lstStyle/>
          <a:p>
            <a:pPr algn="ctr"/>
            <a:r>
              <a:rPr lang="uk-UA" sz="2300" dirty="0">
                <a:latin typeface="Times New Roman"/>
                <a:cs typeface="Times New Roman"/>
              </a:rPr>
              <a:t>Гра «Визнач хто власник рюкзака»</a:t>
            </a:r>
            <a:endParaRPr lang="ru-RU" sz="2300" dirty="0">
              <a:latin typeface="Times New Roman"/>
              <a:cs typeface="Times New Roman"/>
            </a:endParaRPr>
          </a:p>
        </p:txBody>
      </p:sp>
      <p:pic>
        <p:nvPicPr>
          <p:cNvPr id="5" name="Рисунок 4" descr="sumki_rukzak.jpg"/>
          <p:cNvPicPr>
            <a:picLocks noChangeAspect="1"/>
          </p:cNvPicPr>
          <p:nvPr/>
        </p:nvPicPr>
        <p:blipFill rotWithShape="1">
          <a:blip r:embed="rId2" cstate="print"/>
          <a:srcRect l="32744" r="39025" b="56742"/>
          <a:stretch/>
        </p:blipFill>
        <p:spPr>
          <a:xfrm>
            <a:off x="2802996" y="2984917"/>
            <a:ext cx="2016224" cy="1905730"/>
          </a:xfrm>
          <a:prstGeom prst="rect">
            <a:avLst/>
          </a:prstGeom>
        </p:spPr>
      </p:pic>
      <p:pic>
        <p:nvPicPr>
          <p:cNvPr id="7" name="Рисунок 6" descr="sumki_rukzak.jpg"/>
          <p:cNvPicPr>
            <a:picLocks noChangeAspect="1"/>
          </p:cNvPicPr>
          <p:nvPr/>
        </p:nvPicPr>
        <p:blipFill rotWithShape="1">
          <a:blip r:embed="rId2" cstate="print"/>
          <a:srcRect l="40575" t="42635" r="38251" b="3183"/>
          <a:stretch/>
        </p:blipFill>
        <p:spPr>
          <a:xfrm>
            <a:off x="7380312" y="2683471"/>
            <a:ext cx="1363256" cy="2207176"/>
          </a:xfrm>
          <a:prstGeom prst="rect">
            <a:avLst/>
          </a:prstGeom>
        </p:spPr>
      </p:pic>
      <p:pic>
        <p:nvPicPr>
          <p:cNvPr id="9" name="Рисунок 8" descr="sumki_rukzak.jpg"/>
          <p:cNvPicPr>
            <a:picLocks noChangeAspect="1"/>
          </p:cNvPicPr>
          <p:nvPr/>
        </p:nvPicPr>
        <p:blipFill rotWithShape="1">
          <a:blip r:embed="rId2" cstate="print"/>
          <a:srcRect l="60018" r="9735" b="52493"/>
          <a:stretch/>
        </p:blipFill>
        <p:spPr>
          <a:xfrm>
            <a:off x="403804" y="2755395"/>
            <a:ext cx="2160241" cy="2142486"/>
          </a:xfrm>
          <a:prstGeom prst="rect">
            <a:avLst/>
          </a:prstGeom>
        </p:spPr>
      </p:pic>
      <p:pic>
        <p:nvPicPr>
          <p:cNvPr id="1026" name="Picture 2" descr="Купить Рюкзак школьный Yes Juno Ultra Zombie 20 л по самой доступной цене  от SuperSumka 1211019165 😊">
            <a:extLst>
              <a:ext uri="{FF2B5EF4-FFF2-40B4-BE49-F238E27FC236}">
                <a16:creationId xmlns:a16="http://schemas.microsoft.com/office/drawing/2014/main" id="{FC34312E-47EA-42C7-A8CD-A9649FA4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4" y="140951"/>
            <a:ext cx="2103498" cy="250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юкзак шкільний YES S-30 Juno &quot;Unicorn&quot; 558013 - купити в Україні за  вигідною ціною | yes-tm.com">
            <a:extLst>
              <a:ext uri="{FF2B5EF4-FFF2-40B4-BE49-F238E27FC236}">
                <a16:creationId xmlns:a16="http://schemas.microsoft.com/office/drawing/2014/main" id="{CC792E4D-60D8-4E29-A66B-A06EC095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72" y="2802956"/>
            <a:ext cx="2103498" cy="21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юкзаки - купить рюкзак с доставкой по Украине: Киев, Одесса, Харьков,  Днепр, Львов - derby.ua">
            <a:extLst>
              <a:ext uri="{FF2B5EF4-FFF2-40B4-BE49-F238E27FC236}">
                <a16:creationId xmlns:a16="http://schemas.microsoft.com/office/drawing/2014/main" id="{E54DAF85-8810-41B4-8D7A-08BEDAFE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55" y="756817"/>
            <a:ext cx="2103498" cy="21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Рюкзак от Ivan Huber: дизайнерское открытие | Intermoda.Ru - новости  мировой индустрии моды и России">
            <a:extLst>
              <a:ext uri="{FF2B5EF4-FFF2-40B4-BE49-F238E27FC236}">
                <a16:creationId xmlns:a16="http://schemas.microsoft.com/office/drawing/2014/main" id="{CA66C56D-01EB-477B-8A40-E39B042AB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r="16314"/>
          <a:stretch/>
        </p:blipFill>
        <p:spPr bwMode="auto">
          <a:xfrm>
            <a:off x="5030042" y="756817"/>
            <a:ext cx="1630190" cy="18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упить Оптом Новые Детские Блестки Рюкзаки Мальчики И Девочки Мода Блестки  Мультфильм Рюкзак Дети Блестящие Маленькие Дети Рюкзак Отtoystoryworld В  Категории Рюкзаки, 730 руб. На Ru.Dhgate.Com | Dhgate">
            <a:extLst>
              <a:ext uri="{FF2B5EF4-FFF2-40B4-BE49-F238E27FC236}">
                <a16:creationId xmlns:a16="http://schemas.microsoft.com/office/drawing/2014/main" id="{473862F7-F337-45D3-845C-475E2825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41" y="756817"/>
            <a:ext cx="1824455" cy="18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24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556">
        <p15:prstTrans prst="pageCurlDouble"/>
      </p:transition>
    </mc:Choice>
    <mc:Fallback xmlns="">
      <p:transition xmlns:p14="http://schemas.microsoft.com/office/powerpoint/2010/main" spd="slow" advTm="555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9542"/>
            <a:ext cx="6984776" cy="4176464"/>
          </a:xfrm>
        </p:spPr>
        <p:txBody>
          <a:bodyPr>
            <a:normAutofit fontScale="90000"/>
          </a:bodyPr>
          <a:lstStyle/>
          <a:p>
            <a:pPr algn="ctr"/>
            <a:br>
              <a:rPr lang="uk-UA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400" dirty="0">
                <a:latin typeface="Times New Roman"/>
                <a:cs typeface="Times New Roman"/>
              </a:rPr>
              <a:t>Пропоную розпочати роботу над створенням власного іміджу із розробки ескізу рюкзака. </a:t>
            </a:r>
            <a:br>
              <a:rPr lang="uk-UA" sz="2400" dirty="0">
                <a:latin typeface="Times New Roman"/>
                <a:cs typeface="Times New Roman"/>
              </a:rPr>
            </a:br>
            <a:r>
              <a:rPr lang="uk-UA" sz="2400" dirty="0">
                <a:latin typeface="Times New Roman"/>
                <a:cs typeface="Times New Roman"/>
              </a:rPr>
              <a:t>Ця річ необхідна та зручна, адже ми з рюкзаком і в школі, і на екскурсії, і в будь якій подорожі. </a:t>
            </a:r>
            <a:br>
              <a:rPr lang="uk-UA" sz="2400" dirty="0">
                <a:latin typeface="Times New Roman"/>
                <a:cs typeface="Times New Roman"/>
              </a:rPr>
            </a:br>
            <a:br>
              <a:rPr lang="uk-UA" sz="2400" dirty="0">
                <a:latin typeface="Times New Roman"/>
                <a:cs typeface="Times New Roman"/>
              </a:rPr>
            </a:br>
            <a:r>
              <a:rPr lang="uk-UA" sz="2400" dirty="0">
                <a:latin typeface="Times New Roman"/>
                <a:cs typeface="Times New Roman"/>
              </a:rPr>
              <a:t>Приємно, коли твій рюкзак не лише зручний, але й красивий та стильний, коли його вигляд вдало доповнює твій образ.</a:t>
            </a:r>
            <a:br>
              <a:rPr lang="uk-UA" sz="2400" dirty="0">
                <a:latin typeface="Times New Roman"/>
                <a:cs typeface="Times New Roman"/>
              </a:rPr>
            </a:br>
            <a:br>
              <a:rPr lang="uk-UA" sz="2400" dirty="0">
                <a:latin typeface="Times New Roman"/>
                <a:cs typeface="Times New Roman"/>
              </a:rPr>
            </a:br>
            <a:br>
              <a:rPr lang="ru-RU" sz="2400" dirty="0">
                <a:latin typeface="Times New Roman"/>
                <a:cs typeface="Times New Roman"/>
              </a:rPr>
            </a:br>
            <a:br>
              <a:rPr lang="uk-UA" sz="2400" dirty="0">
                <a:latin typeface="Times New Roman"/>
                <a:cs typeface="Times New Roman"/>
              </a:rPr>
            </a:br>
            <a:endParaRPr lang="ru-RU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388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720">
        <p15:prstTrans prst="pageCurlDouble"/>
      </p:transition>
    </mc:Choice>
    <mc:Fallback xmlns="">
      <p:transition xmlns:p14="http://schemas.microsoft.com/office/powerpoint/2010/main" spd="slow" advTm="1172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488"/>
            <a:ext cx="4037012" cy="4037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60" y="0"/>
            <a:ext cx="5084340" cy="3588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4661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280">
        <p15:prstTrans prst="pageCurlDouble"/>
      </p:transition>
    </mc:Choice>
    <mc:Fallback xmlns="">
      <p:transition xmlns:p14="http://schemas.microsoft.com/office/powerpoint/2010/main" spd="slow" advTm="528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79194"/>
            <a:ext cx="3240360" cy="4585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3952"/>
            <a:ext cx="3459784" cy="4895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298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52">
        <p15:prstTrans prst="pageCurlDouble"/>
      </p:transition>
    </mc:Choice>
    <mc:Fallback xmlns="">
      <p:transition xmlns:p14="http://schemas.microsoft.com/office/powerpoint/2010/main" spd="slow" advTm="1005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1759"/>
            <a:ext cx="6028050" cy="4659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4861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640">
        <p15:prstTrans prst="pageCurlDouble"/>
      </p:transition>
    </mc:Choice>
    <mc:Fallback xmlns="">
      <p:transition xmlns:p14="http://schemas.microsoft.com/office/powerpoint/2010/main" spd="slow" advTm="864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3767"/>
            <a:ext cx="5236658" cy="4515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881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193">
        <p15:prstTrans prst="pageCurlDouble"/>
      </p:transition>
    </mc:Choice>
    <mc:Fallback xmlns="">
      <p:transition xmlns:p14="http://schemas.microsoft.com/office/powerpoint/2010/main" spd="slow" advTm="819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700708"/>
            <a:ext cx="6696744" cy="3887266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dirty="0">
                <a:latin typeface="Times New Roman"/>
                <a:cs typeface="Times New Roman"/>
              </a:rPr>
              <a:t>Отже, уважно роздивіться, якими є конструктивні особливості цього популярного  аксесуара, </a:t>
            </a:r>
            <a:br>
              <a:rPr lang="uk-UA" sz="2400" dirty="0">
                <a:latin typeface="Times New Roman"/>
                <a:cs typeface="Times New Roman"/>
              </a:rPr>
            </a:br>
            <a:r>
              <a:rPr lang="uk-UA" sz="2400" dirty="0">
                <a:latin typeface="Times New Roman"/>
                <a:cs typeface="Times New Roman"/>
              </a:rPr>
              <a:t>та виконайте його ескіз.</a:t>
            </a:r>
            <a:br>
              <a:rPr lang="uk-UA" sz="2400" dirty="0">
                <a:latin typeface="Times New Roman"/>
                <a:cs typeface="Times New Roman"/>
              </a:rPr>
            </a:br>
            <a:br>
              <a:rPr lang="uk-UA" sz="2400" dirty="0">
                <a:latin typeface="Times New Roman"/>
                <a:cs typeface="Times New Roman"/>
              </a:rPr>
            </a:br>
            <a:r>
              <a:rPr lang="uk-UA" sz="2400" dirty="0">
                <a:latin typeface="Times New Roman"/>
                <a:cs typeface="Times New Roman"/>
              </a:rPr>
              <a:t>Памятайте: лише гармонійне поєднання кольорів у нашому ескізі здатне забезпечити  реалізацію ідеї </a:t>
            </a:r>
            <a:br>
              <a:rPr lang="uk-UA" sz="2400" dirty="0">
                <a:latin typeface="Times New Roman"/>
                <a:cs typeface="Times New Roman"/>
              </a:rPr>
            </a:br>
            <a:r>
              <a:rPr lang="uk-UA" sz="33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/>
                <a:cs typeface="Times New Roman"/>
              </a:rPr>
              <a:t>«Річ, що створює імідж»!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683">
        <p15:prstTrans prst="pageCurlDouble"/>
      </p:transition>
    </mc:Choice>
    <mc:Fallback xmlns="">
      <p:transition xmlns:p14="http://schemas.microsoft.com/office/powerpoint/2010/main" spd="slow" advTm="8683">
        <p:fade/>
      </p:transition>
    </mc:Fallback>
  </mc:AlternateContent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234</TotalTime>
  <Words>368</Words>
  <Application>Microsoft Macintosh PowerPoint</Application>
  <PresentationFormat>Экран (16:9)</PresentationFormat>
  <Paragraphs>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Georgia</vt:lpstr>
      <vt:lpstr>Times New Roman</vt:lpstr>
      <vt:lpstr>След самолета</vt:lpstr>
      <vt:lpstr>Презентация PowerPoint</vt:lpstr>
      <vt:lpstr>Презентация PowerPoint</vt:lpstr>
      <vt:lpstr>Гра «Визнач хто власник рюкзака»</vt:lpstr>
      <vt:lpstr>  Пропоную розпочати роботу над створенням власного іміджу із розробки ескізу рюкзака.  Ця річ необхідна та зручна, адже ми з рюкзаком і в школі, і на екскурсії, і в будь якій подорожі.   Приємно, коли твій рюкзак не лише зручний, але й красивий та стильний, коли його вигляд вдало доповнює твій образ.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Поетапне виконання малюнка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СМ. Сучасний дизайн та імідж людини.</dc:title>
  <dc:creator>таня</dc:creator>
  <cp:lastModifiedBy>zhannaandre95@gmail.com</cp:lastModifiedBy>
  <cp:revision>30</cp:revision>
  <dcterms:created xsi:type="dcterms:W3CDTF">2018-03-31T19:32:53Z</dcterms:created>
  <dcterms:modified xsi:type="dcterms:W3CDTF">2022-04-08T12:43:22Z</dcterms:modified>
</cp:coreProperties>
</file>