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0" r:id="rId3"/>
    <p:sldId id="292" r:id="rId4"/>
    <p:sldId id="278" r:id="rId5"/>
    <p:sldId id="293" r:id="rId6"/>
    <p:sldId id="294" r:id="rId7"/>
    <p:sldId id="295" r:id="rId8"/>
    <p:sldId id="279" r:id="rId9"/>
    <p:sldId id="280" r:id="rId10"/>
    <p:sldId id="281" r:id="rId11"/>
    <p:sldId id="296" r:id="rId12"/>
    <p:sldId id="297" r:id="rId13"/>
    <p:sldId id="276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FFFF00"/>
    <a:srgbClr val="295FFF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1030;&#1085;&#1090;&#1077;&#1088;&#1077;&#1072;&#1082;&#1090;&#1080;&#1074;&#1085;&#1077;%20&#1079;&#1072;&#1074;&#1076;&#1072;&#1085;&#1085;&#1103;/&#1030;&#1085;&#1090;&#1077;&#1088;&#1072;&#1082;&#1090;&#1080;&#1074;&#1085;&#1077;%20&#1079;&#1072;&#1074;&#1076;&#1072;&#1085;&#1085;&#1103;.hh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3086" y="2774776"/>
            <a:ext cx="8299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Звук [х]. Мала буква х. Читання слів, речень і тексту з вивченими літерами.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Навчання грамоти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FDCFE4A5-4FF4-492D-968E-059B7E44966E}"/>
              </a:ext>
            </a:extLst>
          </p:cNvPr>
          <p:cNvGrpSpPr/>
          <p:nvPr/>
        </p:nvGrpSpPr>
        <p:grpSpPr>
          <a:xfrm>
            <a:off x="8657439" y="215193"/>
            <a:ext cx="3229415" cy="2282623"/>
            <a:chOff x="8657439" y="215193"/>
            <a:chExt cx="3229415" cy="2282623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DA4F87C-790B-43A2-9C60-B28FC8206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57439" y="215193"/>
              <a:ext cx="3229415" cy="2282623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202E3A60-49E3-4FB4-A404-775E5F78082A}"/>
                </a:ext>
              </a:extLst>
            </p:cNvPr>
            <p:cNvSpPr/>
            <p:nvPr/>
          </p:nvSpPr>
          <p:spPr>
            <a:xfrm>
              <a:off x="8683633" y="248531"/>
              <a:ext cx="1853348" cy="333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разом зі Щебетунчиком.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DFC63C-2F01-4FBE-BD83-E59C4DA515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112" y="1617367"/>
            <a:ext cx="11639550" cy="362326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3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текст. Придумай заголовок.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85F144-8CB2-490E-9297-B77B4E9CD6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293516"/>
            <a:ext cx="6571813" cy="52787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Надрукуй пропущене слово.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A8E6FB-82D8-4291-8C63-936B0628B1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740" y="2587074"/>
            <a:ext cx="11686885" cy="19488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D03871-9600-42FE-842A-1C0BECDEEB0E}"/>
              </a:ext>
            </a:extLst>
          </p:cNvPr>
          <p:cNvSpPr txBox="1"/>
          <p:nvPr/>
        </p:nvSpPr>
        <p:spPr>
          <a:xfrm>
            <a:off x="5603875" y="3429000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/>
              <a:t>М У Х А</a:t>
            </a:r>
          </a:p>
        </p:txBody>
      </p:sp>
    </p:spTree>
    <p:extLst>
      <p:ext uri="{BB962C8B-B14F-4D97-AF65-F5344CB8AC3E}">
        <p14:creationId xmlns:p14="http://schemas.microsoft.com/office/powerpoint/2010/main" val="28144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 action="ppaction://hlinkfile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5476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за малюнком.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4080E4-DDF1-4310-AAA1-0E343F49F0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891" y="1456402"/>
            <a:ext cx="10051549" cy="497721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224580" y="3965954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28108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60363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53307" y="3945737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89089" y="3965954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92617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6F5F6AE6-961C-4DFD-84FB-60DD37E867BC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0DD86-99D8-494C-8CAF-CAB5806E3B87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13C80D54-B361-47AD-8AFA-BDC09AD00647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Розглянемо зразок букви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6C9DDB23-0E28-473D-A4AA-22B1C6491187}"/>
              </a:ext>
            </a:extLst>
          </p:cNvPr>
          <p:cNvCxnSpPr>
            <a:cxnSpLocks/>
          </p:cNvCxnSpPr>
          <p:nvPr/>
        </p:nvCxnSpPr>
        <p:spPr>
          <a:xfrm>
            <a:off x="5277534" y="3925520"/>
            <a:ext cx="1594904" cy="22914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29D0E555-2F50-4B77-9C6F-5D29F4ADDD1D}"/>
              </a:ext>
            </a:extLst>
          </p:cNvPr>
          <p:cNvCxnSpPr>
            <a:cxnSpLocks/>
          </p:cNvCxnSpPr>
          <p:nvPr/>
        </p:nvCxnSpPr>
        <p:spPr>
          <a:xfrm flipH="1">
            <a:off x="5316032" y="3955845"/>
            <a:ext cx="1608145" cy="2261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Написання.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035E47-8563-4AD0-B130-FCFA6D009C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307" y="2042123"/>
            <a:ext cx="11394013" cy="197502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7143-A7E2-4C08-AC8A-5372E67BEA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3453" y="2437518"/>
            <a:ext cx="558265" cy="4716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660FEE-10D9-47A9-86E7-EE97FF5714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1199" y="2437518"/>
            <a:ext cx="558265" cy="4716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83B0B-DAC0-4688-9CD0-479FDA399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945" y="2437518"/>
            <a:ext cx="558265" cy="4716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9C2BD2-14AD-4D50-88BE-91D081E2AE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4595" y="2450204"/>
            <a:ext cx="558265" cy="4716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193E4F-621D-4DE5-B8F8-AE844DCC30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341" y="2450204"/>
            <a:ext cx="558265" cy="4716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7CC1C9-9916-4B19-81FC-098476A255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7660" y="2450204"/>
            <a:ext cx="558265" cy="4716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10EDC04-4B34-4B6D-B372-DD25278E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6139" y="2450204"/>
            <a:ext cx="787199" cy="4716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AD2343-A86E-4CF1-80E4-268E1A5DB6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5459" y="2450204"/>
            <a:ext cx="787199" cy="471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E2DF70-1583-4BB4-A371-75BA240693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0834" y="2450204"/>
            <a:ext cx="787199" cy="4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Написання.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035E47-8563-4AD0-B130-FCFA6D009C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307" y="2042123"/>
            <a:ext cx="11394013" cy="197502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7143-A7E2-4C08-AC8A-5372E67BEA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3453" y="2437518"/>
            <a:ext cx="558265" cy="4716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660FEE-10D9-47A9-86E7-EE97FF5714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1199" y="2437518"/>
            <a:ext cx="558265" cy="4716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83B0B-DAC0-4688-9CD0-479FDA399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945" y="2437518"/>
            <a:ext cx="558265" cy="4716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9C2BD2-14AD-4D50-88BE-91D081E2AE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4595" y="2450204"/>
            <a:ext cx="558265" cy="4716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193E4F-621D-4DE5-B8F8-AE844DCC30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341" y="2450204"/>
            <a:ext cx="558265" cy="4716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7CC1C9-9916-4B19-81FC-098476A255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7660" y="2450204"/>
            <a:ext cx="558265" cy="4716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10EDC04-4B34-4B6D-B372-DD25278E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6139" y="2450204"/>
            <a:ext cx="787199" cy="4716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AD2343-A86E-4CF1-80E4-268E1A5DB6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5459" y="2450204"/>
            <a:ext cx="787199" cy="471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E2DF70-1583-4BB4-A371-75BA240693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0834" y="2450204"/>
            <a:ext cx="787199" cy="47163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B94AD3-FEF0-463C-B506-DF7D3BB745F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945" y="3174625"/>
            <a:ext cx="1938574" cy="62983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ED8CDD-C36E-4FD3-8BD8-EA40546F5FB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3338" y="3174625"/>
            <a:ext cx="2214562" cy="6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2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86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Покажи м</a:t>
            </a:r>
            <a:r>
              <a:rPr lang="uk-UA" sz="2000" b="1" dirty="0" err="1">
                <a:solidFill>
                  <a:schemeClr val="bg1"/>
                </a:solidFill>
              </a:rPr>
              <a:t>ісце</a:t>
            </a:r>
            <a:r>
              <a:rPr lang="uk-UA" sz="2000" b="1" dirty="0">
                <a:solidFill>
                  <a:schemeClr val="bg1"/>
                </a:solidFill>
              </a:rPr>
              <a:t> букви «</a:t>
            </a:r>
            <a:r>
              <a:rPr lang="uk-UA" sz="2000" b="1" dirty="0" err="1">
                <a:solidFill>
                  <a:schemeClr val="bg1"/>
                </a:solidFill>
              </a:rPr>
              <a:t>ха</a:t>
            </a:r>
            <a:r>
              <a:rPr lang="uk-UA" sz="2000" b="1" dirty="0">
                <a:solidFill>
                  <a:schemeClr val="bg1"/>
                </a:solidFill>
              </a:rPr>
              <a:t>» в словах. Розкажи, що робить буква «</a:t>
            </a:r>
            <a:r>
              <a:rPr lang="uk-UA" sz="2000" b="1" dirty="0" err="1">
                <a:solidFill>
                  <a:schemeClr val="bg1"/>
                </a:solidFill>
              </a:rPr>
              <a:t>ха</a:t>
            </a:r>
            <a:r>
              <a:rPr lang="uk-UA" sz="2000" b="1" dirty="0">
                <a:solidFill>
                  <a:schemeClr val="bg1"/>
                </a:solidFill>
              </a:rPr>
              <a:t>» на малюнках.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6DA681-CF86-4EB4-8DCE-F09C4446C6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093" y="1605261"/>
            <a:ext cx="10481627" cy="364747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FB8F05-E88D-42FC-85A9-35936702A9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2985" y="4781102"/>
            <a:ext cx="558265" cy="471637"/>
          </a:xfrm>
          <a:prstGeom prst="rect">
            <a:avLst/>
          </a:prstGeom>
        </p:spPr>
      </p:pic>
      <p:sp>
        <p:nvSpPr>
          <p:cNvPr id="2" name="Полілінія: фігура 1">
            <a:extLst>
              <a:ext uri="{FF2B5EF4-FFF2-40B4-BE49-F238E27FC236}">
                <a16:creationId xmlns:a16="http://schemas.microsoft.com/office/drawing/2014/main" id="{E3A60C6A-E676-47D4-90AA-E4F351F0C217}"/>
              </a:ext>
            </a:extLst>
          </p:cNvPr>
          <p:cNvSpPr/>
          <p:nvPr/>
        </p:nvSpPr>
        <p:spPr>
          <a:xfrm>
            <a:off x="1191919" y="3625850"/>
            <a:ext cx="255881" cy="1117600"/>
          </a:xfrm>
          <a:custGeom>
            <a:avLst/>
            <a:gdLst>
              <a:gd name="connsiteX0" fmla="*/ 255881 w 255881"/>
              <a:gd name="connsiteY0" fmla="*/ 0 h 1117600"/>
              <a:gd name="connsiteX1" fmla="*/ 1881 w 255881"/>
              <a:gd name="connsiteY1" fmla="*/ 533400 h 1117600"/>
              <a:gd name="connsiteX2" fmla="*/ 160631 w 255881"/>
              <a:gd name="connsiteY2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881" h="1117600">
                <a:moveTo>
                  <a:pt x="255881" y="0"/>
                </a:moveTo>
                <a:cubicBezTo>
                  <a:pt x="136818" y="173566"/>
                  <a:pt x="17756" y="347133"/>
                  <a:pt x="1881" y="533400"/>
                </a:cubicBezTo>
                <a:cubicBezTo>
                  <a:pt x="-13994" y="719667"/>
                  <a:pt x="73318" y="918633"/>
                  <a:pt x="160631" y="11176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E11B97-0A03-4F97-9ECA-55B45A002C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2785" y="4781102"/>
            <a:ext cx="558265" cy="471637"/>
          </a:xfrm>
          <a:prstGeom prst="rect">
            <a:avLst/>
          </a:prstGeom>
        </p:spPr>
      </p:pic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686003F3-FDAA-481A-8FC2-E7A073F0D6BA}"/>
              </a:ext>
            </a:extLst>
          </p:cNvPr>
          <p:cNvCxnSpPr/>
          <p:nvPr/>
        </p:nvCxnSpPr>
        <p:spPr>
          <a:xfrm flipH="1">
            <a:off x="5511050" y="3625850"/>
            <a:ext cx="1581900" cy="1117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3728C1-010A-47F9-868F-6DE056869F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3240" y="4781102"/>
            <a:ext cx="558265" cy="471637"/>
          </a:xfrm>
          <a:prstGeom prst="rect">
            <a:avLst/>
          </a:prstGeom>
        </p:spPr>
      </p:pic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E0DAE8D7-962B-47E0-BBDE-FB50F3FDDC23}"/>
              </a:ext>
            </a:extLst>
          </p:cNvPr>
          <p:cNvCxnSpPr>
            <a:cxnSpLocks/>
          </p:cNvCxnSpPr>
          <p:nvPr/>
        </p:nvCxnSpPr>
        <p:spPr>
          <a:xfrm>
            <a:off x="8753475" y="3917040"/>
            <a:ext cx="742950" cy="826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завдання Читалочки.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E23400-224A-4171-822E-87A8AC5F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168" y="1606500"/>
            <a:ext cx="11424707" cy="36450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1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160</Words>
  <Application>Microsoft Office PowerPoint</Application>
  <PresentationFormat>Широкоэкранный</PresentationFormat>
  <Paragraphs>72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58</cp:revision>
  <dcterms:created xsi:type="dcterms:W3CDTF">2018-01-05T16:38:53Z</dcterms:created>
  <dcterms:modified xsi:type="dcterms:W3CDTF">2022-02-01T06:43:44Z</dcterms:modified>
</cp:coreProperties>
</file>