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322" r:id="rId3"/>
    <p:sldId id="323" r:id="rId4"/>
    <p:sldId id="324" r:id="rId5"/>
    <p:sldId id="270" r:id="rId6"/>
    <p:sldId id="303" r:id="rId7"/>
    <p:sldId id="279" r:id="rId8"/>
    <p:sldId id="274" r:id="rId9"/>
    <p:sldId id="280" r:id="rId10"/>
    <p:sldId id="281" r:id="rId11"/>
    <p:sldId id="282" r:id="rId12"/>
    <p:sldId id="325" r:id="rId13"/>
    <p:sldId id="326" r:id="rId14"/>
    <p:sldId id="327" r:id="rId15"/>
    <p:sldId id="328" r:id="rId16"/>
    <p:sldId id="285" r:id="rId17"/>
    <p:sldId id="283" r:id="rId18"/>
    <p:sldId id="329" r:id="rId19"/>
    <p:sldId id="330" r:id="rId20"/>
    <p:sldId id="284" r:id="rId21"/>
    <p:sldId id="304" r:id="rId22"/>
    <p:sldId id="331" r:id="rId23"/>
    <p:sldId id="332" r:id="rId24"/>
    <p:sldId id="333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7723" y="2937819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Тіло людини</a:t>
            </a:r>
            <a:endParaRPr lang="ru-RU" sz="6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ÑÐµÐ»Ð¾ ÑÐµÐ»Ð¾Ð²ÐµÐºÐ°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324569" y="378250"/>
            <a:ext cx="2698695" cy="60364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Розкажіть</a:t>
            </a:r>
            <a:r>
              <a:rPr lang="ru-RU" sz="2000" b="1" dirty="0"/>
              <a:t>, </a:t>
            </a:r>
            <a:r>
              <a:rPr lang="ru-RU" sz="2000" b="1" dirty="0" err="1"/>
              <a:t>що</a:t>
            </a:r>
            <a:r>
              <a:rPr lang="ru-RU" sz="2000" b="1" dirty="0"/>
              <a:t> </a:t>
            </a:r>
            <a:r>
              <a:rPr lang="ru-RU" sz="2000" b="1" dirty="0" err="1"/>
              <a:t>діти</a:t>
            </a:r>
            <a:r>
              <a:rPr lang="ru-RU" sz="2000" b="1" dirty="0"/>
              <a:t> </a:t>
            </a:r>
            <a:r>
              <a:rPr lang="ru-RU" sz="2000" b="1" dirty="0" err="1"/>
              <a:t>роблять</a:t>
            </a:r>
            <a:r>
              <a:rPr lang="ru-RU" sz="2000" b="1" dirty="0"/>
              <a:t> руками.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398234-027B-4D2B-B235-1D539CDBEB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7558" y="1270533"/>
            <a:ext cx="9298003" cy="528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Будова рук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2816AE-71AD-422A-88D0-36C1A21386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7648" y="1280274"/>
            <a:ext cx="5635859" cy="49618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DFD4EF-AA34-4ADD-BEC0-D335AA1990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5486" y="1280274"/>
            <a:ext cx="3102543" cy="326075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Бульбашка прямої мови: прямокутна з округленими кутами 9">
            <a:extLst>
              <a:ext uri="{FF2B5EF4-FFF2-40B4-BE49-F238E27FC236}">
                <a16:creationId xmlns:a16="http://schemas.microsoft.com/office/drawing/2014/main" id="{059F8EB5-C7B3-4CA5-A745-9513CE93B884}"/>
              </a:ext>
            </a:extLst>
          </p:cNvPr>
          <p:cNvSpPr/>
          <p:nvPr/>
        </p:nvSpPr>
        <p:spPr>
          <a:xfrm>
            <a:off x="1054100" y="1531554"/>
            <a:ext cx="1980342" cy="644893"/>
          </a:xfrm>
          <a:prstGeom prst="wedgeRoundRectCallout">
            <a:avLst>
              <a:gd name="adj1" fmla="val 73944"/>
              <a:gd name="adj2" fmla="val 11772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Пальці</a:t>
            </a:r>
          </a:p>
        </p:txBody>
      </p:sp>
      <p:sp>
        <p:nvSpPr>
          <p:cNvPr id="11" name="Бульбашка прямої мови: прямокутна з округленими кутами 10">
            <a:extLst>
              <a:ext uri="{FF2B5EF4-FFF2-40B4-BE49-F238E27FC236}">
                <a16:creationId xmlns:a16="http://schemas.microsoft.com/office/drawing/2014/main" id="{AFC1FA88-5810-4DE4-B4AA-EC1DC80497F1}"/>
              </a:ext>
            </a:extLst>
          </p:cNvPr>
          <p:cNvSpPr/>
          <p:nvPr/>
        </p:nvSpPr>
        <p:spPr>
          <a:xfrm>
            <a:off x="1054100" y="2784107"/>
            <a:ext cx="1980342" cy="644893"/>
          </a:xfrm>
          <a:prstGeom prst="wedgeRoundRectCallout">
            <a:avLst>
              <a:gd name="adj1" fmla="val 97760"/>
              <a:gd name="adj2" fmla="val 1026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Кисть</a:t>
            </a:r>
          </a:p>
        </p:txBody>
      </p:sp>
      <p:sp>
        <p:nvSpPr>
          <p:cNvPr id="12" name="Бульбашка прямої мови: прямокутна з округленими кутами 11">
            <a:extLst>
              <a:ext uri="{FF2B5EF4-FFF2-40B4-BE49-F238E27FC236}">
                <a16:creationId xmlns:a16="http://schemas.microsoft.com/office/drawing/2014/main" id="{7A7B0851-A316-4C4A-88AB-9F95F5E3B6B6}"/>
              </a:ext>
            </a:extLst>
          </p:cNvPr>
          <p:cNvSpPr/>
          <p:nvPr/>
        </p:nvSpPr>
        <p:spPr>
          <a:xfrm>
            <a:off x="1054100" y="3848865"/>
            <a:ext cx="2301496" cy="644893"/>
          </a:xfrm>
          <a:prstGeom prst="wedgeRoundRectCallout">
            <a:avLst>
              <a:gd name="adj1" fmla="val 92900"/>
              <a:gd name="adj2" fmla="val -5541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Передпліччя</a:t>
            </a:r>
          </a:p>
        </p:txBody>
      </p:sp>
      <p:sp>
        <p:nvSpPr>
          <p:cNvPr id="13" name="Бульбашка прямої мови: прямокутна з округленими кутами 12">
            <a:extLst>
              <a:ext uri="{FF2B5EF4-FFF2-40B4-BE49-F238E27FC236}">
                <a16:creationId xmlns:a16="http://schemas.microsoft.com/office/drawing/2014/main" id="{C01CAD49-D685-4E99-A6F8-0CBFB02E3750}"/>
              </a:ext>
            </a:extLst>
          </p:cNvPr>
          <p:cNvSpPr/>
          <p:nvPr/>
        </p:nvSpPr>
        <p:spPr>
          <a:xfrm>
            <a:off x="2831822" y="4979692"/>
            <a:ext cx="2301496" cy="644893"/>
          </a:xfrm>
          <a:prstGeom prst="wedgeRoundRectCallout">
            <a:avLst>
              <a:gd name="adj1" fmla="val 84536"/>
              <a:gd name="adj2" fmla="val -24496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Плече</a:t>
            </a:r>
          </a:p>
        </p:txBody>
      </p:sp>
    </p:spTree>
    <p:extLst>
      <p:ext uri="{BB962C8B-B14F-4D97-AF65-F5344CB8AC3E}">
        <p14:creationId xmlns:p14="http://schemas.microsoft.com/office/powerpoint/2010/main" val="30588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Пригадаємо</a:t>
            </a:r>
            <a:r>
              <a:rPr lang="ru-RU" sz="2000" b="1" dirty="0">
                <a:solidFill>
                  <a:schemeClr val="bg1"/>
                </a:solidFill>
              </a:rPr>
              <a:t> «</a:t>
            </a:r>
            <a:r>
              <a:rPr lang="ru-RU" sz="2000" b="1" dirty="0" err="1">
                <a:solidFill>
                  <a:schemeClr val="bg1"/>
                </a:solidFill>
              </a:rPr>
              <a:t>імена</a:t>
            </a:r>
            <a:r>
              <a:rPr lang="ru-RU" sz="2000" b="1" dirty="0">
                <a:solidFill>
                  <a:schemeClr val="bg1"/>
                </a:solidFill>
              </a:rPr>
              <a:t>» кожного пальчика.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0761" y="1237941"/>
            <a:ext cx="4131464" cy="550861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 rot="20498664">
            <a:off x="6294405" y="2261984"/>
            <a:ext cx="629007" cy="1673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42741" y="3386874"/>
            <a:ext cx="5034956" cy="1210751"/>
          </a:xfrm>
          <a:prstGeom prst="round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М</a:t>
            </a:r>
            <a:r>
              <a:rPr lang="uk-UA" sz="6600" b="1" dirty="0" err="1"/>
              <a:t>ізинець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9005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Пригадаємо</a:t>
            </a:r>
            <a:r>
              <a:rPr lang="ru-RU" sz="2000" b="1" dirty="0">
                <a:solidFill>
                  <a:schemeClr val="bg1"/>
                </a:solidFill>
              </a:rPr>
              <a:t> «</a:t>
            </a:r>
            <a:r>
              <a:rPr lang="ru-RU" sz="2000" b="1" dirty="0" err="1">
                <a:solidFill>
                  <a:schemeClr val="bg1"/>
                </a:solidFill>
              </a:rPr>
              <a:t>імена</a:t>
            </a:r>
            <a:r>
              <a:rPr lang="ru-RU" sz="2000" b="1" dirty="0">
                <a:solidFill>
                  <a:schemeClr val="bg1"/>
                </a:solidFill>
              </a:rPr>
              <a:t>» кожного пальчика.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2473" y="1237939"/>
            <a:ext cx="4131464" cy="550861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 rot="21015908">
            <a:off x="6846170" y="1623989"/>
            <a:ext cx="629007" cy="21314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42741" y="3386874"/>
            <a:ext cx="5034956" cy="1210751"/>
          </a:xfrm>
          <a:prstGeom prst="round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/>
              <a:t>Підмізинний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9516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Пригадаємо</a:t>
            </a:r>
            <a:r>
              <a:rPr lang="ru-RU" sz="2000" b="1" dirty="0">
                <a:solidFill>
                  <a:schemeClr val="bg1"/>
                </a:solidFill>
              </a:rPr>
              <a:t> «</a:t>
            </a:r>
            <a:r>
              <a:rPr lang="ru-RU" sz="2000" b="1" dirty="0" err="1">
                <a:solidFill>
                  <a:schemeClr val="bg1"/>
                </a:solidFill>
              </a:rPr>
              <a:t>імена</a:t>
            </a:r>
            <a:r>
              <a:rPr lang="ru-RU" sz="2000" b="1" dirty="0">
                <a:solidFill>
                  <a:schemeClr val="bg1"/>
                </a:solidFill>
              </a:rPr>
              <a:t>» кожного пальчика.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0761" y="1237941"/>
            <a:ext cx="4131464" cy="550861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517486" y="1380744"/>
            <a:ext cx="629007" cy="2326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42741" y="3386874"/>
            <a:ext cx="5034956" cy="1210751"/>
          </a:xfrm>
          <a:prstGeom prst="round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/>
              <a:t>Середній</a:t>
            </a:r>
          </a:p>
        </p:txBody>
      </p:sp>
    </p:spTree>
    <p:extLst>
      <p:ext uri="{BB962C8B-B14F-4D97-AF65-F5344CB8AC3E}">
        <p14:creationId xmlns:p14="http://schemas.microsoft.com/office/powerpoint/2010/main" val="149536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Пригадаємо</a:t>
            </a:r>
            <a:r>
              <a:rPr lang="ru-RU" sz="2000" b="1" dirty="0">
                <a:solidFill>
                  <a:schemeClr val="bg1"/>
                </a:solidFill>
              </a:rPr>
              <a:t> «</a:t>
            </a:r>
            <a:r>
              <a:rPr lang="ru-RU" sz="2000" b="1" dirty="0" err="1">
                <a:solidFill>
                  <a:schemeClr val="bg1"/>
                </a:solidFill>
              </a:rPr>
              <a:t>імена</a:t>
            </a:r>
            <a:r>
              <a:rPr lang="ru-RU" sz="2000" b="1" dirty="0">
                <a:solidFill>
                  <a:schemeClr val="bg1"/>
                </a:solidFill>
              </a:rPr>
              <a:t>» кожного пальчика.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0761" y="1237941"/>
            <a:ext cx="4131464" cy="550861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 rot="370349">
            <a:off x="8330642" y="1614505"/>
            <a:ext cx="629007" cy="21305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42741" y="3386874"/>
            <a:ext cx="5034956" cy="1210751"/>
          </a:xfrm>
          <a:prstGeom prst="round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/>
              <a:t>Вказівний</a:t>
            </a:r>
          </a:p>
        </p:txBody>
      </p:sp>
    </p:spTree>
    <p:extLst>
      <p:ext uri="{BB962C8B-B14F-4D97-AF65-F5344CB8AC3E}">
        <p14:creationId xmlns:p14="http://schemas.microsoft.com/office/powerpoint/2010/main" val="148750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Пригадаємо</a:t>
            </a:r>
            <a:r>
              <a:rPr lang="ru-RU" sz="2000" b="1" dirty="0">
                <a:solidFill>
                  <a:schemeClr val="bg1"/>
                </a:solidFill>
              </a:rPr>
              <a:t> «</a:t>
            </a:r>
            <a:r>
              <a:rPr lang="ru-RU" sz="2000" b="1" dirty="0" err="1">
                <a:solidFill>
                  <a:schemeClr val="bg1"/>
                </a:solidFill>
              </a:rPr>
              <a:t>імена</a:t>
            </a:r>
            <a:r>
              <a:rPr lang="ru-RU" sz="2000" b="1" dirty="0">
                <a:solidFill>
                  <a:schemeClr val="bg1"/>
                </a:solidFill>
              </a:rPr>
              <a:t>» кожного пальчика.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769" y="1109122"/>
            <a:ext cx="4188214" cy="558428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 rot="1887155">
            <a:off x="9284415" y="3002608"/>
            <a:ext cx="845183" cy="20677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42741" y="3386874"/>
            <a:ext cx="5034956" cy="1210751"/>
          </a:xfrm>
          <a:prstGeom prst="round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/>
              <a:t>Великий</a:t>
            </a:r>
          </a:p>
        </p:txBody>
      </p:sp>
    </p:spTree>
    <p:extLst>
      <p:ext uri="{BB962C8B-B14F-4D97-AF65-F5344CB8AC3E}">
        <p14:creationId xmlns:p14="http://schemas.microsoft.com/office/powerpoint/2010/main" val="320547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Для </a:t>
            </a:r>
            <a:r>
              <a:rPr lang="ru-RU" sz="2000" b="1" dirty="0" err="1"/>
              <a:t>чого</a:t>
            </a:r>
            <a:r>
              <a:rPr lang="ru-RU" sz="2000" b="1" dirty="0"/>
              <a:t> </a:t>
            </a:r>
            <a:r>
              <a:rPr lang="ru-RU" sz="2000" b="1" dirty="0" err="1"/>
              <a:t>людині</a:t>
            </a:r>
            <a:r>
              <a:rPr lang="ru-RU" sz="2000" b="1" dirty="0"/>
              <a:t> </a:t>
            </a:r>
            <a:r>
              <a:rPr lang="ru-RU" sz="2000" b="1" dirty="0" err="1"/>
              <a:t>потрібні</a:t>
            </a:r>
            <a:r>
              <a:rPr lang="ru-RU" sz="2000" b="1" dirty="0"/>
              <a:t> ноги? </a:t>
            </a:r>
            <a:r>
              <a:rPr lang="ru-RU" sz="2000" b="1" dirty="0" err="1"/>
              <a:t>Скільки</a:t>
            </a:r>
            <a:r>
              <a:rPr lang="ru-RU" sz="2000" b="1" dirty="0"/>
              <a:t> </a:t>
            </a:r>
            <a:r>
              <a:rPr lang="ru-RU" sz="2000" b="1" dirty="0" err="1"/>
              <a:t>їх</a:t>
            </a:r>
            <a:r>
              <a:rPr lang="ru-RU" sz="2000" b="1" dirty="0"/>
              <a:t> у </a:t>
            </a:r>
            <a:r>
              <a:rPr lang="ru-RU" sz="2000" b="1" dirty="0" err="1"/>
              <a:t>людини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A1F0A5-1BBD-4EB7-BF8D-A9F864AB5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6925" y="1148086"/>
            <a:ext cx="5538949" cy="544058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3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Для </a:t>
            </a:r>
            <a:r>
              <a:rPr lang="ru-RU" sz="2000" b="1" dirty="0" err="1"/>
              <a:t>чого</a:t>
            </a:r>
            <a:r>
              <a:rPr lang="ru-RU" sz="2000" b="1" dirty="0"/>
              <a:t> </a:t>
            </a:r>
            <a:r>
              <a:rPr lang="ru-RU" sz="2000" b="1" dirty="0" err="1"/>
              <a:t>людині</a:t>
            </a:r>
            <a:r>
              <a:rPr lang="ru-RU" sz="2000" b="1" dirty="0"/>
              <a:t> </a:t>
            </a:r>
            <a:r>
              <a:rPr lang="ru-RU" sz="2000" b="1" dirty="0" err="1"/>
              <a:t>потрібні</a:t>
            </a:r>
            <a:r>
              <a:rPr lang="ru-RU" sz="2000" b="1" dirty="0"/>
              <a:t> ноги? </a:t>
            </a:r>
            <a:r>
              <a:rPr lang="ru-RU" sz="2000" b="1" dirty="0" err="1"/>
              <a:t>Скільки</a:t>
            </a:r>
            <a:r>
              <a:rPr lang="ru-RU" sz="2000" b="1" dirty="0"/>
              <a:t> </a:t>
            </a:r>
            <a:r>
              <a:rPr lang="ru-RU" sz="2000" b="1" dirty="0" err="1"/>
              <a:t>їх</a:t>
            </a:r>
            <a:r>
              <a:rPr lang="ru-RU" sz="2000" b="1" dirty="0"/>
              <a:t> у </a:t>
            </a:r>
            <a:r>
              <a:rPr lang="ru-RU" sz="2000" b="1" dirty="0" err="1"/>
              <a:t>людини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0EFC0E-7A21-4EC7-B26B-9C67BBA72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499" y="1456402"/>
            <a:ext cx="9093793" cy="515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0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Для </a:t>
            </a:r>
            <a:r>
              <a:rPr lang="ru-RU" sz="2000" b="1" dirty="0" err="1"/>
              <a:t>чого</a:t>
            </a:r>
            <a:r>
              <a:rPr lang="ru-RU" sz="2000" b="1" dirty="0"/>
              <a:t> </a:t>
            </a:r>
            <a:r>
              <a:rPr lang="ru-RU" sz="2000" b="1" dirty="0" err="1"/>
              <a:t>людині</a:t>
            </a:r>
            <a:r>
              <a:rPr lang="ru-RU" sz="2000" b="1" dirty="0"/>
              <a:t> </a:t>
            </a:r>
            <a:r>
              <a:rPr lang="ru-RU" sz="2000" b="1" dirty="0" err="1"/>
              <a:t>потрібні</a:t>
            </a:r>
            <a:r>
              <a:rPr lang="ru-RU" sz="2000" b="1" dirty="0"/>
              <a:t> ноги? </a:t>
            </a:r>
            <a:r>
              <a:rPr lang="ru-RU" sz="2000" b="1" dirty="0" err="1"/>
              <a:t>Скільки</a:t>
            </a:r>
            <a:r>
              <a:rPr lang="ru-RU" sz="2000" b="1" dirty="0"/>
              <a:t> </a:t>
            </a:r>
            <a:r>
              <a:rPr lang="ru-RU" sz="2000" b="1" dirty="0" err="1"/>
              <a:t>їх</a:t>
            </a:r>
            <a:r>
              <a:rPr lang="ru-RU" sz="2000" b="1" dirty="0"/>
              <a:t> у </a:t>
            </a:r>
            <a:r>
              <a:rPr lang="ru-RU" sz="2000" b="1" dirty="0" err="1"/>
              <a:t>людини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EE6360-2F9E-4977-BE2B-A39A0E9197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1282566"/>
            <a:ext cx="9672885" cy="531635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3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08691" y="1227672"/>
            <a:ext cx="4172754" cy="5471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Пролунав дзвінок веселий.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Всі готові? Все готово?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Ми не відпочиваємо,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Ми працювати починаємо.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Будова ніг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E0E363-25AE-4DA4-9560-56C75C5F07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4056" y="2103421"/>
            <a:ext cx="2799425" cy="38777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56997A-BAF3-491D-9A51-813EBCDE90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1590077"/>
            <a:ext cx="5157432" cy="4254366"/>
          </a:xfrm>
          <a:prstGeom prst="rect">
            <a:avLst/>
          </a:prstGeom>
        </p:spPr>
      </p:pic>
      <p:sp>
        <p:nvSpPr>
          <p:cNvPr id="11" name="Бульбашка прямої мови: прямокутна з округленими кутами 10">
            <a:extLst>
              <a:ext uri="{FF2B5EF4-FFF2-40B4-BE49-F238E27FC236}">
                <a16:creationId xmlns:a16="http://schemas.microsoft.com/office/drawing/2014/main" id="{660EBA64-11D2-4DF0-A9D1-08B386D79C9D}"/>
              </a:ext>
            </a:extLst>
          </p:cNvPr>
          <p:cNvSpPr/>
          <p:nvPr/>
        </p:nvSpPr>
        <p:spPr>
          <a:xfrm>
            <a:off x="1159931" y="4756016"/>
            <a:ext cx="1980342" cy="644893"/>
          </a:xfrm>
          <a:prstGeom prst="wedgeRoundRectCallout">
            <a:avLst>
              <a:gd name="adj1" fmla="val 92899"/>
              <a:gd name="adj2" fmla="val -5690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Стегно</a:t>
            </a:r>
          </a:p>
        </p:txBody>
      </p:sp>
      <p:sp>
        <p:nvSpPr>
          <p:cNvPr id="12" name="Бульбашка прямої мови: прямокутна з округленими кутами 11">
            <a:extLst>
              <a:ext uri="{FF2B5EF4-FFF2-40B4-BE49-F238E27FC236}">
                <a16:creationId xmlns:a16="http://schemas.microsoft.com/office/drawing/2014/main" id="{4E22D82D-029D-4990-808D-FAA48620287D}"/>
              </a:ext>
            </a:extLst>
          </p:cNvPr>
          <p:cNvSpPr/>
          <p:nvPr/>
        </p:nvSpPr>
        <p:spPr>
          <a:xfrm>
            <a:off x="1504897" y="2784107"/>
            <a:ext cx="1980342" cy="644893"/>
          </a:xfrm>
          <a:prstGeom prst="wedgeRoundRectCallout">
            <a:avLst>
              <a:gd name="adj1" fmla="val 37491"/>
              <a:gd name="adj2" fmla="val 16847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Гомілка</a:t>
            </a:r>
          </a:p>
        </p:txBody>
      </p:sp>
      <p:sp>
        <p:nvSpPr>
          <p:cNvPr id="13" name="Бульбашка прямої мови: прямокутна з округленими кутами 12">
            <a:extLst>
              <a:ext uri="{FF2B5EF4-FFF2-40B4-BE49-F238E27FC236}">
                <a16:creationId xmlns:a16="http://schemas.microsoft.com/office/drawing/2014/main" id="{DC5A66B3-E04D-4391-A38A-179C915D5957}"/>
              </a:ext>
            </a:extLst>
          </p:cNvPr>
          <p:cNvSpPr/>
          <p:nvPr/>
        </p:nvSpPr>
        <p:spPr>
          <a:xfrm>
            <a:off x="3057774" y="5914780"/>
            <a:ext cx="1980342" cy="644893"/>
          </a:xfrm>
          <a:prstGeom prst="wedgeRoundRectCallout">
            <a:avLst>
              <a:gd name="adj1" fmla="val 58877"/>
              <a:gd name="adj2" fmla="val -7481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Коліно</a:t>
            </a:r>
          </a:p>
        </p:txBody>
      </p:sp>
      <p:sp>
        <p:nvSpPr>
          <p:cNvPr id="14" name="Бульбашка прямої мови: прямокутна з округленими кутами 13">
            <a:extLst>
              <a:ext uri="{FF2B5EF4-FFF2-40B4-BE49-F238E27FC236}">
                <a16:creationId xmlns:a16="http://schemas.microsoft.com/office/drawing/2014/main" id="{25E03FA6-BB3B-4F82-B277-9CCA05B83B56}"/>
              </a:ext>
            </a:extLst>
          </p:cNvPr>
          <p:cNvSpPr/>
          <p:nvPr/>
        </p:nvSpPr>
        <p:spPr>
          <a:xfrm>
            <a:off x="6871535" y="4099731"/>
            <a:ext cx="1980342" cy="644893"/>
          </a:xfrm>
          <a:prstGeom prst="wedgeRoundRectCallout">
            <a:avLst>
              <a:gd name="adj1" fmla="val 37977"/>
              <a:gd name="adj2" fmla="val 11772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Пальці</a:t>
            </a:r>
          </a:p>
        </p:txBody>
      </p:sp>
      <p:sp>
        <p:nvSpPr>
          <p:cNvPr id="15" name="Бульбашка прямої мови: прямокутна з округленими кутами 14">
            <a:extLst>
              <a:ext uri="{FF2B5EF4-FFF2-40B4-BE49-F238E27FC236}">
                <a16:creationId xmlns:a16="http://schemas.microsoft.com/office/drawing/2014/main" id="{A37576D6-49BF-4F29-9704-F7865EF319BF}"/>
              </a:ext>
            </a:extLst>
          </p:cNvPr>
          <p:cNvSpPr/>
          <p:nvPr/>
        </p:nvSpPr>
        <p:spPr>
          <a:xfrm>
            <a:off x="10107320" y="2611750"/>
            <a:ext cx="1980342" cy="644893"/>
          </a:xfrm>
          <a:prstGeom prst="wedgeRoundRectCallout">
            <a:avLst>
              <a:gd name="adj1" fmla="val -15974"/>
              <a:gd name="adj2" fmla="val 19384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П’ята</a:t>
            </a:r>
          </a:p>
        </p:txBody>
      </p:sp>
      <p:sp>
        <p:nvSpPr>
          <p:cNvPr id="16" name="Бульбашка прямої мови: прямокутна з округленими кутами 15">
            <a:extLst>
              <a:ext uri="{FF2B5EF4-FFF2-40B4-BE49-F238E27FC236}">
                <a16:creationId xmlns:a16="http://schemas.microsoft.com/office/drawing/2014/main" id="{AA2C0926-58BD-44BD-8CE5-31CBF1CCAE6A}"/>
              </a:ext>
            </a:extLst>
          </p:cNvPr>
          <p:cNvSpPr/>
          <p:nvPr/>
        </p:nvSpPr>
        <p:spPr>
          <a:xfrm>
            <a:off x="10032272" y="5914779"/>
            <a:ext cx="1980342" cy="644893"/>
          </a:xfrm>
          <a:prstGeom prst="wedgeRoundRectCallout">
            <a:avLst>
              <a:gd name="adj1" fmla="val -41248"/>
              <a:gd name="adj2" fmla="val -14197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Стопа</a:t>
            </a:r>
          </a:p>
        </p:txBody>
      </p:sp>
    </p:spTree>
    <p:extLst>
      <p:ext uri="{BB962C8B-B14F-4D97-AF65-F5344CB8AC3E}">
        <p14:creationId xmlns:p14="http://schemas.microsoft.com/office/powerpoint/2010/main" val="10106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94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Назви</a:t>
            </a:r>
            <a:r>
              <a:rPr lang="ru-RU" sz="2000" b="1" dirty="0"/>
              <a:t> </a:t>
            </a:r>
            <a:r>
              <a:rPr lang="ru-RU" sz="2000" b="1" dirty="0" err="1"/>
              <a:t>частини</a:t>
            </a:r>
            <a:r>
              <a:rPr lang="ru-RU" sz="2000" b="1" dirty="0"/>
              <a:t> </a:t>
            </a:r>
            <a:r>
              <a:rPr lang="ru-RU" sz="2000" b="1" dirty="0" err="1"/>
              <a:t>тіла</a:t>
            </a:r>
            <a:r>
              <a:rPr lang="ru-RU" sz="2000" b="1" dirty="0"/>
              <a:t>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натисніть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 на знак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питання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щоб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він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зник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uk-UA" sz="20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8739D8-1950-4CA1-B30F-B4918A4CD6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1351" y="1376190"/>
            <a:ext cx="1758177" cy="49872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57C22B-C6C9-4E63-874F-AD17D40B88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0205" y="1430657"/>
            <a:ext cx="1758177" cy="4987281"/>
          </a:xfrm>
          <a:prstGeom prst="rect">
            <a:avLst/>
          </a:prstGeom>
        </p:spPr>
      </p:pic>
      <p:sp>
        <p:nvSpPr>
          <p:cNvPr id="11" name="Бульбашка прямої мови: прямокутна з округленими кутами 10">
            <a:extLst>
              <a:ext uri="{FF2B5EF4-FFF2-40B4-BE49-F238E27FC236}">
                <a16:creationId xmlns:a16="http://schemas.microsoft.com/office/drawing/2014/main" id="{E4E9A7B7-F0CA-49E6-9D64-2E6D6E24ACE1}"/>
              </a:ext>
            </a:extLst>
          </p:cNvPr>
          <p:cNvSpPr/>
          <p:nvPr/>
        </p:nvSpPr>
        <p:spPr>
          <a:xfrm>
            <a:off x="823297" y="1241659"/>
            <a:ext cx="1980342" cy="644893"/>
          </a:xfrm>
          <a:prstGeom prst="wedgeRoundRectCallout">
            <a:avLst>
              <a:gd name="adj1" fmla="val 93386"/>
              <a:gd name="adj2" fmla="val 1324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Голова</a:t>
            </a:r>
          </a:p>
        </p:txBody>
      </p:sp>
      <p:sp>
        <p:nvSpPr>
          <p:cNvPr id="12" name="Бульбашка прямої мови: прямокутна з округленими кутами 11">
            <a:extLst>
              <a:ext uri="{FF2B5EF4-FFF2-40B4-BE49-F238E27FC236}">
                <a16:creationId xmlns:a16="http://schemas.microsoft.com/office/drawing/2014/main" id="{5A3787E3-54B6-45C9-B809-B1651B603145}"/>
              </a:ext>
            </a:extLst>
          </p:cNvPr>
          <p:cNvSpPr/>
          <p:nvPr/>
        </p:nvSpPr>
        <p:spPr>
          <a:xfrm>
            <a:off x="9259744" y="1241659"/>
            <a:ext cx="1980342" cy="644893"/>
          </a:xfrm>
          <a:prstGeom prst="wedgeRoundRectCallout">
            <a:avLst>
              <a:gd name="adj1" fmla="val -62633"/>
              <a:gd name="adj2" fmla="val 3712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Голова</a:t>
            </a:r>
          </a:p>
        </p:txBody>
      </p:sp>
      <p:sp>
        <p:nvSpPr>
          <p:cNvPr id="13" name="Бульбашка прямої мови: прямокутна з округленими кутами 12">
            <a:extLst>
              <a:ext uri="{FF2B5EF4-FFF2-40B4-BE49-F238E27FC236}">
                <a16:creationId xmlns:a16="http://schemas.microsoft.com/office/drawing/2014/main" id="{2983FB7E-3622-4AF2-8AE0-97985E92377D}"/>
              </a:ext>
            </a:extLst>
          </p:cNvPr>
          <p:cNvSpPr/>
          <p:nvPr/>
        </p:nvSpPr>
        <p:spPr>
          <a:xfrm>
            <a:off x="890674" y="2319688"/>
            <a:ext cx="1980342" cy="644893"/>
          </a:xfrm>
          <a:prstGeom prst="wedgeRoundRectCallout">
            <a:avLst>
              <a:gd name="adj1" fmla="val 93386"/>
              <a:gd name="adj2" fmla="val 1324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Груди</a:t>
            </a:r>
          </a:p>
        </p:txBody>
      </p:sp>
      <p:sp>
        <p:nvSpPr>
          <p:cNvPr id="14" name="Бульбашка прямої мови: прямокутна з округленими кутами 13">
            <a:extLst>
              <a:ext uri="{FF2B5EF4-FFF2-40B4-BE49-F238E27FC236}">
                <a16:creationId xmlns:a16="http://schemas.microsoft.com/office/drawing/2014/main" id="{66DC8A57-4AC4-4D60-B932-546707D1551B}"/>
              </a:ext>
            </a:extLst>
          </p:cNvPr>
          <p:cNvSpPr/>
          <p:nvPr/>
        </p:nvSpPr>
        <p:spPr>
          <a:xfrm>
            <a:off x="9844049" y="2389343"/>
            <a:ext cx="1980342" cy="644893"/>
          </a:xfrm>
          <a:prstGeom prst="wedgeRoundRectCallout">
            <a:avLst>
              <a:gd name="adj1" fmla="val -91796"/>
              <a:gd name="adj2" fmla="val 429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Груди</a:t>
            </a:r>
          </a:p>
        </p:txBody>
      </p:sp>
      <p:sp>
        <p:nvSpPr>
          <p:cNvPr id="15" name="Бульбашка прямої мови: прямокутна з округленими кутами 14">
            <a:extLst>
              <a:ext uri="{FF2B5EF4-FFF2-40B4-BE49-F238E27FC236}">
                <a16:creationId xmlns:a16="http://schemas.microsoft.com/office/drawing/2014/main" id="{6DAD924F-C15F-4AFF-9E5F-3C7531AF0FCD}"/>
              </a:ext>
            </a:extLst>
          </p:cNvPr>
          <p:cNvSpPr/>
          <p:nvPr/>
        </p:nvSpPr>
        <p:spPr>
          <a:xfrm>
            <a:off x="823297" y="3346034"/>
            <a:ext cx="1980342" cy="644893"/>
          </a:xfrm>
          <a:prstGeom prst="wedgeRoundRectCallout">
            <a:avLst>
              <a:gd name="adj1" fmla="val 110883"/>
              <a:gd name="adj2" fmla="val -3600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Живіт</a:t>
            </a:r>
          </a:p>
        </p:txBody>
      </p:sp>
      <p:sp>
        <p:nvSpPr>
          <p:cNvPr id="16" name="Бульбашка прямої мови: прямокутна з округленими кутами 15">
            <a:extLst>
              <a:ext uri="{FF2B5EF4-FFF2-40B4-BE49-F238E27FC236}">
                <a16:creationId xmlns:a16="http://schemas.microsoft.com/office/drawing/2014/main" id="{0E7E44C5-58C3-49B8-9D86-3041D97F3541}"/>
              </a:ext>
            </a:extLst>
          </p:cNvPr>
          <p:cNvSpPr/>
          <p:nvPr/>
        </p:nvSpPr>
        <p:spPr>
          <a:xfrm>
            <a:off x="9776672" y="3415689"/>
            <a:ext cx="1980342" cy="644893"/>
          </a:xfrm>
          <a:prstGeom prst="wedgeRoundRectCallout">
            <a:avLst>
              <a:gd name="adj1" fmla="val -88880"/>
              <a:gd name="adj2" fmla="val -5093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Живіт</a:t>
            </a:r>
          </a:p>
        </p:txBody>
      </p:sp>
      <p:sp>
        <p:nvSpPr>
          <p:cNvPr id="17" name="Бульбашка прямої мови: прямокутна з округленими кутами 16">
            <a:extLst>
              <a:ext uri="{FF2B5EF4-FFF2-40B4-BE49-F238E27FC236}">
                <a16:creationId xmlns:a16="http://schemas.microsoft.com/office/drawing/2014/main" id="{30F37D43-9250-4769-8DE5-9AADF1571A2E}"/>
              </a:ext>
            </a:extLst>
          </p:cNvPr>
          <p:cNvSpPr/>
          <p:nvPr/>
        </p:nvSpPr>
        <p:spPr>
          <a:xfrm>
            <a:off x="5529863" y="2784107"/>
            <a:ext cx="1980342" cy="644893"/>
          </a:xfrm>
          <a:prstGeom prst="wedgeRoundRectCallout">
            <a:avLst>
              <a:gd name="adj1" fmla="val 75888"/>
              <a:gd name="adj2" fmla="val -2854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Спина</a:t>
            </a:r>
          </a:p>
        </p:txBody>
      </p:sp>
      <p:sp>
        <p:nvSpPr>
          <p:cNvPr id="24" name="Полілінія: фігура 23">
            <a:extLst>
              <a:ext uri="{FF2B5EF4-FFF2-40B4-BE49-F238E27FC236}">
                <a16:creationId xmlns:a16="http://schemas.microsoft.com/office/drawing/2014/main" id="{7BAD93DD-911A-4095-826A-8A2FE76DB72F}"/>
              </a:ext>
            </a:extLst>
          </p:cNvPr>
          <p:cNvSpPr/>
          <p:nvPr/>
        </p:nvSpPr>
        <p:spPr>
          <a:xfrm>
            <a:off x="4304670" y="1521866"/>
            <a:ext cx="3718298" cy="644893"/>
          </a:xfrm>
          <a:custGeom>
            <a:avLst/>
            <a:gdLst>
              <a:gd name="connsiteX0" fmla="*/ 1217276 w 3718298"/>
              <a:gd name="connsiteY0" fmla="*/ 0 h 644893"/>
              <a:gd name="connsiteX1" fmla="*/ 2264992 w 3718298"/>
              <a:gd name="connsiteY1" fmla="*/ 0 h 644893"/>
              <a:gd name="connsiteX2" fmla="*/ 2760077 w 3718298"/>
              <a:gd name="connsiteY2" fmla="*/ 0 h 644893"/>
              <a:gd name="connsiteX3" fmla="*/ 2982650 w 3718298"/>
              <a:gd name="connsiteY3" fmla="*/ 0 h 644893"/>
              <a:gd name="connsiteX4" fmla="*/ 3090134 w 3718298"/>
              <a:gd name="connsiteY4" fmla="*/ 107484 h 644893"/>
              <a:gd name="connsiteX5" fmla="*/ 3090134 w 3718298"/>
              <a:gd name="connsiteY5" fmla="*/ 376188 h 644893"/>
              <a:gd name="connsiteX6" fmla="*/ 3718298 w 3718298"/>
              <a:gd name="connsiteY6" fmla="*/ 609991 h 644893"/>
              <a:gd name="connsiteX7" fmla="*/ 3090134 w 3718298"/>
              <a:gd name="connsiteY7" fmla="*/ 537411 h 644893"/>
              <a:gd name="connsiteX8" fmla="*/ 3090134 w 3718298"/>
              <a:gd name="connsiteY8" fmla="*/ 537409 h 644893"/>
              <a:gd name="connsiteX9" fmla="*/ 2982650 w 3718298"/>
              <a:gd name="connsiteY9" fmla="*/ 644893 h 644893"/>
              <a:gd name="connsiteX10" fmla="*/ 2760077 w 3718298"/>
              <a:gd name="connsiteY10" fmla="*/ 644893 h 644893"/>
              <a:gd name="connsiteX11" fmla="*/ 2264992 w 3718298"/>
              <a:gd name="connsiteY11" fmla="*/ 644893 h 644893"/>
              <a:gd name="connsiteX12" fmla="*/ 1217276 w 3718298"/>
              <a:gd name="connsiteY12" fmla="*/ 644893 h 644893"/>
              <a:gd name="connsiteX13" fmla="*/ 1109792 w 3718298"/>
              <a:gd name="connsiteY13" fmla="*/ 537409 h 644893"/>
              <a:gd name="connsiteX14" fmla="*/ 1109792 w 3718298"/>
              <a:gd name="connsiteY14" fmla="*/ 431023 h 644893"/>
              <a:gd name="connsiteX15" fmla="*/ 0 w 3718298"/>
              <a:gd name="connsiteY15" fmla="*/ 636635 h 644893"/>
              <a:gd name="connsiteX16" fmla="*/ 1109792 w 3718298"/>
              <a:gd name="connsiteY16" fmla="*/ 194818 h 644893"/>
              <a:gd name="connsiteX17" fmla="*/ 1109792 w 3718298"/>
              <a:gd name="connsiteY17" fmla="*/ 107484 h 644893"/>
              <a:gd name="connsiteX18" fmla="*/ 1217276 w 3718298"/>
              <a:gd name="connsiteY18" fmla="*/ 0 h 64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18298" h="644893">
                <a:moveTo>
                  <a:pt x="1217276" y="0"/>
                </a:moveTo>
                <a:lnTo>
                  <a:pt x="2264992" y="0"/>
                </a:lnTo>
                <a:lnTo>
                  <a:pt x="2760077" y="0"/>
                </a:lnTo>
                <a:lnTo>
                  <a:pt x="2982650" y="0"/>
                </a:lnTo>
                <a:cubicBezTo>
                  <a:pt x="3042012" y="0"/>
                  <a:pt x="3090134" y="48122"/>
                  <a:pt x="3090134" y="107484"/>
                </a:cubicBezTo>
                <a:lnTo>
                  <a:pt x="3090134" y="376188"/>
                </a:lnTo>
                <a:lnTo>
                  <a:pt x="3718298" y="609991"/>
                </a:lnTo>
                <a:lnTo>
                  <a:pt x="3090134" y="537411"/>
                </a:lnTo>
                <a:lnTo>
                  <a:pt x="3090134" y="537409"/>
                </a:lnTo>
                <a:cubicBezTo>
                  <a:pt x="3090134" y="596771"/>
                  <a:pt x="3042012" y="644893"/>
                  <a:pt x="2982650" y="644893"/>
                </a:cubicBezTo>
                <a:lnTo>
                  <a:pt x="2760077" y="644893"/>
                </a:lnTo>
                <a:lnTo>
                  <a:pt x="2264992" y="644893"/>
                </a:lnTo>
                <a:lnTo>
                  <a:pt x="1217276" y="644893"/>
                </a:lnTo>
                <a:cubicBezTo>
                  <a:pt x="1157914" y="644893"/>
                  <a:pt x="1109792" y="596771"/>
                  <a:pt x="1109792" y="537409"/>
                </a:cubicBezTo>
                <a:lnTo>
                  <a:pt x="1109792" y="431023"/>
                </a:lnTo>
                <a:lnTo>
                  <a:pt x="0" y="636635"/>
                </a:lnTo>
                <a:lnTo>
                  <a:pt x="1109792" y="194818"/>
                </a:lnTo>
                <a:lnTo>
                  <a:pt x="1109792" y="107484"/>
                </a:lnTo>
                <a:cubicBezTo>
                  <a:pt x="1109792" y="48122"/>
                  <a:pt x="1157914" y="0"/>
                  <a:pt x="1217276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Полілінія: фігура 24">
            <a:extLst>
              <a:ext uri="{FF2B5EF4-FFF2-40B4-BE49-F238E27FC236}">
                <a16:creationId xmlns:a16="http://schemas.microsoft.com/office/drawing/2014/main" id="{B2F4DD1E-E358-4216-B8A4-88D4A4D31C98}"/>
              </a:ext>
            </a:extLst>
          </p:cNvPr>
          <p:cNvSpPr/>
          <p:nvPr/>
        </p:nvSpPr>
        <p:spPr>
          <a:xfrm>
            <a:off x="3553041" y="3831433"/>
            <a:ext cx="3503309" cy="872295"/>
          </a:xfrm>
          <a:custGeom>
            <a:avLst/>
            <a:gdLst>
              <a:gd name="connsiteX0" fmla="*/ 1397908 w 3503309"/>
              <a:gd name="connsiteY0" fmla="*/ 0 h 872295"/>
              <a:gd name="connsiteX1" fmla="*/ 2348110 w 3503309"/>
              <a:gd name="connsiteY1" fmla="*/ 227402 h 872295"/>
              <a:gd name="connsiteX2" fmla="*/ 3395825 w 3503309"/>
              <a:gd name="connsiteY2" fmla="*/ 227402 h 872295"/>
              <a:gd name="connsiteX3" fmla="*/ 3503309 w 3503309"/>
              <a:gd name="connsiteY3" fmla="*/ 334886 h 872295"/>
              <a:gd name="connsiteX4" fmla="*/ 3503309 w 3503309"/>
              <a:gd name="connsiteY4" fmla="*/ 496107 h 872295"/>
              <a:gd name="connsiteX5" fmla="*/ 3503309 w 3503309"/>
              <a:gd name="connsiteY5" fmla="*/ 764811 h 872295"/>
              <a:gd name="connsiteX6" fmla="*/ 3395825 w 3503309"/>
              <a:gd name="connsiteY6" fmla="*/ 872295 h 872295"/>
              <a:gd name="connsiteX7" fmla="*/ 2348110 w 3503309"/>
              <a:gd name="connsiteY7" fmla="*/ 872295 h 872295"/>
              <a:gd name="connsiteX8" fmla="*/ 1853024 w 3503309"/>
              <a:gd name="connsiteY8" fmla="*/ 872295 h 872295"/>
              <a:gd name="connsiteX9" fmla="*/ 1630451 w 3503309"/>
              <a:gd name="connsiteY9" fmla="*/ 872295 h 872295"/>
              <a:gd name="connsiteX10" fmla="*/ 1522967 w 3503309"/>
              <a:gd name="connsiteY10" fmla="*/ 764811 h 872295"/>
              <a:gd name="connsiteX11" fmla="*/ 1522967 w 3503309"/>
              <a:gd name="connsiteY11" fmla="*/ 496107 h 872295"/>
              <a:gd name="connsiteX12" fmla="*/ 1522967 w 3503309"/>
              <a:gd name="connsiteY12" fmla="*/ 496029 h 872295"/>
              <a:gd name="connsiteX13" fmla="*/ 0 w 3503309"/>
              <a:gd name="connsiteY13" fmla="*/ 123369 h 872295"/>
              <a:gd name="connsiteX14" fmla="*/ 1547655 w 3503309"/>
              <a:gd name="connsiteY14" fmla="*/ 268959 h 872295"/>
              <a:gd name="connsiteX15" fmla="*/ 1554449 w 3503309"/>
              <a:gd name="connsiteY15" fmla="*/ 258883 h 872295"/>
              <a:gd name="connsiteX16" fmla="*/ 1630451 w 3503309"/>
              <a:gd name="connsiteY16" fmla="*/ 227402 h 872295"/>
              <a:gd name="connsiteX17" fmla="*/ 1853024 w 3503309"/>
              <a:gd name="connsiteY17" fmla="*/ 227402 h 87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03309" h="872295">
                <a:moveTo>
                  <a:pt x="1397908" y="0"/>
                </a:moveTo>
                <a:lnTo>
                  <a:pt x="2348110" y="227402"/>
                </a:lnTo>
                <a:lnTo>
                  <a:pt x="3395825" y="227402"/>
                </a:lnTo>
                <a:cubicBezTo>
                  <a:pt x="3455187" y="227402"/>
                  <a:pt x="3503309" y="275524"/>
                  <a:pt x="3503309" y="334886"/>
                </a:cubicBezTo>
                <a:lnTo>
                  <a:pt x="3503309" y="496107"/>
                </a:lnTo>
                <a:lnTo>
                  <a:pt x="3503309" y="764811"/>
                </a:lnTo>
                <a:cubicBezTo>
                  <a:pt x="3503309" y="824173"/>
                  <a:pt x="3455187" y="872295"/>
                  <a:pt x="3395825" y="872295"/>
                </a:cubicBezTo>
                <a:lnTo>
                  <a:pt x="2348110" y="872295"/>
                </a:lnTo>
                <a:lnTo>
                  <a:pt x="1853024" y="872295"/>
                </a:lnTo>
                <a:lnTo>
                  <a:pt x="1630451" y="872295"/>
                </a:lnTo>
                <a:cubicBezTo>
                  <a:pt x="1571089" y="872295"/>
                  <a:pt x="1522967" y="824173"/>
                  <a:pt x="1522967" y="764811"/>
                </a:cubicBezTo>
                <a:lnTo>
                  <a:pt x="1522967" y="496107"/>
                </a:lnTo>
                <a:lnTo>
                  <a:pt x="1522967" y="496029"/>
                </a:lnTo>
                <a:lnTo>
                  <a:pt x="0" y="123369"/>
                </a:lnTo>
                <a:lnTo>
                  <a:pt x="1547655" y="268959"/>
                </a:lnTo>
                <a:lnTo>
                  <a:pt x="1554449" y="258883"/>
                </a:lnTo>
                <a:cubicBezTo>
                  <a:pt x="1573899" y="239433"/>
                  <a:pt x="1600770" y="227402"/>
                  <a:pt x="1630451" y="227402"/>
                </a:cubicBezTo>
                <a:lnTo>
                  <a:pt x="1853024" y="227402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Полілінія: фігура 25">
            <a:extLst>
              <a:ext uri="{FF2B5EF4-FFF2-40B4-BE49-F238E27FC236}">
                <a16:creationId xmlns:a16="http://schemas.microsoft.com/office/drawing/2014/main" id="{687A4E83-81AF-4027-98F3-075F6CAEDA8B}"/>
              </a:ext>
            </a:extLst>
          </p:cNvPr>
          <p:cNvSpPr/>
          <p:nvPr/>
        </p:nvSpPr>
        <p:spPr>
          <a:xfrm>
            <a:off x="3989947" y="5787290"/>
            <a:ext cx="2740089" cy="872295"/>
          </a:xfrm>
          <a:custGeom>
            <a:avLst/>
            <a:gdLst>
              <a:gd name="connsiteX0" fmla="*/ 634688 w 2740089"/>
              <a:gd name="connsiteY0" fmla="*/ 0 h 872295"/>
              <a:gd name="connsiteX1" fmla="*/ 1584890 w 2740089"/>
              <a:gd name="connsiteY1" fmla="*/ 227402 h 872295"/>
              <a:gd name="connsiteX2" fmla="*/ 2632605 w 2740089"/>
              <a:gd name="connsiteY2" fmla="*/ 227402 h 872295"/>
              <a:gd name="connsiteX3" fmla="*/ 2740089 w 2740089"/>
              <a:gd name="connsiteY3" fmla="*/ 334886 h 872295"/>
              <a:gd name="connsiteX4" fmla="*/ 2740089 w 2740089"/>
              <a:gd name="connsiteY4" fmla="*/ 496107 h 872295"/>
              <a:gd name="connsiteX5" fmla="*/ 2740089 w 2740089"/>
              <a:gd name="connsiteY5" fmla="*/ 764811 h 872295"/>
              <a:gd name="connsiteX6" fmla="*/ 2632605 w 2740089"/>
              <a:gd name="connsiteY6" fmla="*/ 872295 h 872295"/>
              <a:gd name="connsiteX7" fmla="*/ 1584890 w 2740089"/>
              <a:gd name="connsiteY7" fmla="*/ 872295 h 872295"/>
              <a:gd name="connsiteX8" fmla="*/ 1089804 w 2740089"/>
              <a:gd name="connsiteY8" fmla="*/ 872295 h 872295"/>
              <a:gd name="connsiteX9" fmla="*/ 867231 w 2740089"/>
              <a:gd name="connsiteY9" fmla="*/ 872295 h 872295"/>
              <a:gd name="connsiteX10" fmla="*/ 759747 w 2740089"/>
              <a:gd name="connsiteY10" fmla="*/ 764811 h 872295"/>
              <a:gd name="connsiteX11" fmla="*/ 759747 w 2740089"/>
              <a:gd name="connsiteY11" fmla="*/ 569313 h 872295"/>
              <a:gd name="connsiteX12" fmla="*/ 0 w 2740089"/>
              <a:gd name="connsiteY12" fmla="*/ 348637 h 872295"/>
              <a:gd name="connsiteX13" fmla="*/ 759747 w 2740089"/>
              <a:gd name="connsiteY13" fmla="*/ 387488 h 872295"/>
              <a:gd name="connsiteX14" fmla="*/ 759747 w 2740089"/>
              <a:gd name="connsiteY14" fmla="*/ 334886 h 872295"/>
              <a:gd name="connsiteX15" fmla="*/ 867231 w 2740089"/>
              <a:gd name="connsiteY15" fmla="*/ 227402 h 872295"/>
              <a:gd name="connsiteX16" fmla="*/ 1089804 w 2740089"/>
              <a:gd name="connsiteY16" fmla="*/ 227402 h 87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40089" h="872295">
                <a:moveTo>
                  <a:pt x="634688" y="0"/>
                </a:moveTo>
                <a:lnTo>
                  <a:pt x="1584890" y="227402"/>
                </a:lnTo>
                <a:lnTo>
                  <a:pt x="2632605" y="227402"/>
                </a:lnTo>
                <a:cubicBezTo>
                  <a:pt x="2691967" y="227402"/>
                  <a:pt x="2740089" y="275524"/>
                  <a:pt x="2740089" y="334886"/>
                </a:cubicBezTo>
                <a:lnTo>
                  <a:pt x="2740089" y="496107"/>
                </a:lnTo>
                <a:lnTo>
                  <a:pt x="2740089" y="764811"/>
                </a:lnTo>
                <a:cubicBezTo>
                  <a:pt x="2740089" y="824173"/>
                  <a:pt x="2691967" y="872295"/>
                  <a:pt x="2632605" y="872295"/>
                </a:cubicBezTo>
                <a:lnTo>
                  <a:pt x="1584890" y="872295"/>
                </a:lnTo>
                <a:lnTo>
                  <a:pt x="1089804" y="872295"/>
                </a:lnTo>
                <a:lnTo>
                  <a:pt x="867231" y="872295"/>
                </a:lnTo>
                <a:cubicBezTo>
                  <a:pt x="807869" y="872295"/>
                  <a:pt x="759747" y="824173"/>
                  <a:pt x="759747" y="764811"/>
                </a:cubicBezTo>
                <a:lnTo>
                  <a:pt x="759747" y="569313"/>
                </a:lnTo>
                <a:lnTo>
                  <a:pt x="0" y="348637"/>
                </a:lnTo>
                <a:lnTo>
                  <a:pt x="759747" y="387488"/>
                </a:lnTo>
                <a:lnTo>
                  <a:pt x="759747" y="334886"/>
                </a:lnTo>
                <a:cubicBezTo>
                  <a:pt x="759747" y="275524"/>
                  <a:pt x="807869" y="227402"/>
                  <a:pt x="867231" y="227402"/>
                </a:cubicBezTo>
                <a:lnTo>
                  <a:pt x="1089804" y="227402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56023F-E900-4D74-9E12-5D25D9C2D14F}"/>
              </a:ext>
            </a:extLst>
          </p:cNvPr>
          <p:cNvSpPr txBox="1"/>
          <p:nvPr/>
        </p:nvSpPr>
        <p:spPr>
          <a:xfrm>
            <a:off x="5878463" y="1567549"/>
            <a:ext cx="123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Шия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C1E3C2-4721-4DEF-9C3C-3FF5152ACD68}"/>
              </a:ext>
            </a:extLst>
          </p:cNvPr>
          <p:cNvSpPr txBox="1"/>
          <p:nvPr/>
        </p:nvSpPr>
        <p:spPr>
          <a:xfrm>
            <a:off x="5538501" y="4119908"/>
            <a:ext cx="123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Руки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3ED3C-2A51-4C9E-8CF1-8463BD84AF0B}"/>
              </a:ext>
            </a:extLst>
          </p:cNvPr>
          <p:cNvSpPr txBox="1"/>
          <p:nvPr/>
        </p:nvSpPr>
        <p:spPr>
          <a:xfrm>
            <a:off x="5166853" y="6101861"/>
            <a:ext cx="123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Ноги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8036557-E239-4C89-82BD-E46EEC913D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9769847" y="4494287"/>
            <a:ext cx="2140744" cy="2176734"/>
          </a:xfrm>
          <a:prstGeom prst="rect">
            <a:avLst/>
          </a:prstGeom>
        </p:spPr>
      </p:pic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4A1B35EE-E41D-4BBA-8E30-8CA239FAF9DA}"/>
              </a:ext>
            </a:extLst>
          </p:cNvPr>
          <p:cNvSpPr/>
          <p:nvPr/>
        </p:nvSpPr>
        <p:spPr>
          <a:xfrm>
            <a:off x="1054100" y="1355571"/>
            <a:ext cx="1468316" cy="3781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28" name="Прямокутник: округлені кути 27">
            <a:extLst>
              <a:ext uri="{FF2B5EF4-FFF2-40B4-BE49-F238E27FC236}">
                <a16:creationId xmlns:a16="http://schemas.microsoft.com/office/drawing/2014/main" id="{408D7448-18E2-4C59-8CBD-E2E322F01A22}"/>
              </a:ext>
            </a:extLst>
          </p:cNvPr>
          <p:cNvSpPr/>
          <p:nvPr/>
        </p:nvSpPr>
        <p:spPr>
          <a:xfrm>
            <a:off x="1054100" y="2453075"/>
            <a:ext cx="1468316" cy="3781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670FF33C-FBB4-42E5-9282-21942E2BFE1F}"/>
              </a:ext>
            </a:extLst>
          </p:cNvPr>
          <p:cNvSpPr/>
          <p:nvPr/>
        </p:nvSpPr>
        <p:spPr>
          <a:xfrm>
            <a:off x="1000633" y="3458612"/>
            <a:ext cx="1468316" cy="3781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0" name="Прямокутник: округлені кути 29">
            <a:extLst>
              <a:ext uri="{FF2B5EF4-FFF2-40B4-BE49-F238E27FC236}">
                <a16:creationId xmlns:a16="http://schemas.microsoft.com/office/drawing/2014/main" id="{D2A3D20D-A272-401D-8DB3-7DCB8FBB29E7}"/>
              </a:ext>
            </a:extLst>
          </p:cNvPr>
          <p:cNvSpPr/>
          <p:nvPr/>
        </p:nvSpPr>
        <p:spPr>
          <a:xfrm>
            <a:off x="5311218" y="4193032"/>
            <a:ext cx="1468316" cy="3781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3" name="Прямокутник: округлені кути 32">
            <a:extLst>
              <a:ext uri="{FF2B5EF4-FFF2-40B4-BE49-F238E27FC236}">
                <a16:creationId xmlns:a16="http://schemas.microsoft.com/office/drawing/2014/main" id="{A482CBB3-14FC-42B6-9356-F1DA7E1DC552}"/>
              </a:ext>
            </a:extLst>
          </p:cNvPr>
          <p:cNvSpPr/>
          <p:nvPr/>
        </p:nvSpPr>
        <p:spPr>
          <a:xfrm>
            <a:off x="4967162" y="6168509"/>
            <a:ext cx="1468316" cy="3781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4" name="Прямокутник: округлені кути 33">
            <a:extLst>
              <a:ext uri="{FF2B5EF4-FFF2-40B4-BE49-F238E27FC236}">
                <a16:creationId xmlns:a16="http://schemas.microsoft.com/office/drawing/2014/main" id="{3385FA3A-C3E9-4AED-B598-DBD03F9DAD0C}"/>
              </a:ext>
            </a:extLst>
          </p:cNvPr>
          <p:cNvSpPr/>
          <p:nvPr/>
        </p:nvSpPr>
        <p:spPr>
          <a:xfrm>
            <a:off x="5873736" y="2918304"/>
            <a:ext cx="1468316" cy="3781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E7FAD1D6-4D17-43AE-B38F-E55CDB017728}"/>
              </a:ext>
            </a:extLst>
          </p:cNvPr>
          <p:cNvSpPr/>
          <p:nvPr/>
        </p:nvSpPr>
        <p:spPr>
          <a:xfrm>
            <a:off x="5644158" y="1667714"/>
            <a:ext cx="1468316" cy="3781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6" name="Прямокутник: округлені кути 35">
            <a:extLst>
              <a:ext uri="{FF2B5EF4-FFF2-40B4-BE49-F238E27FC236}">
                <a16:creationId xmlns:a16="http://schemas.microsoft.com/office/drawing/2014/main" id="{36B9AA97-1DA1-4465-9E22-C2F935A75BA3}"/>
              </a:ext>
            </a:extLst>
          </p:cNvPr>
          <p:cNvSpPr/>
          <p:nvPr/>
        </p:nvSpPr>
        <p:spPr>
          <a:xfrm>
            <a:off x="9436535" y="1362295"/>
            <a:ext cx="1468316" cy="3781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7" name="Прямокутник: округлені кути 36">
            <a:extLst>
              <a:ext uri="{FF2B5EF4-FFF2-40B4-BE49-F238E27FC236}">
                <a16:creationId xmlns:a16="http://schemas.microsoft.com/office/drawing/2014/main" id="{F1EC819A-6F95-47E7-832B-7A0C670BDB7D}"/>
              </a:ext>
            </a:extLst>
          </p:cNvPr>
          <p:cNvSpPr/>
          <p:nvPr/>
        </p:nvSpPr>
        <p:spPr>
          <a:xfrm>
            <a:off x="10083809" y="2560265"/>
            <a:ext cx="1468316" cy="3781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8" name="Прямокутник: округлені кути 37">
            <a:extLst>
              <a:ext uri="{FF2B5EF4-FFF2-40B4-BE49-F238E27FC236}">
                <a16:creationId xmlns:a16="http://schemas.microsoft.com/office/drawing/2014/main" id="{E4D6FEA5-AD4E-406B-8395-504A386CA81B}"/>
              </a:ext>
            </a:extLst>
          </p:cNvPr>
          <p:cNvSpPr/>
          <p:nvPr/>
        </p:nvSpPr>
        <p:spPr>
          <a:xfrm>
            <a:off x="10032685" y="3549076"/>
            <a:ext cx="1468316" cy="3781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292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6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4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Чим </a:t>
            </a:r>
            <a:r>
              <a:rPr lang="ru-RU" sz="2000" b="1" dirty="0" err="1"/>
              <a:t>відрізняються</a:t>
            </a:r>
            <a:r>
              <a:rPr lang="ru-RU" sz="2000" b="1" dirty="0"/>
              <a:t> люди, </a:t>
            </a:r>
            <a:r>
              <a:rPr lang="ru-RU" sz="2000" b="1" dirty="0" err="1"/>
              <a:t>зображені</a:t>
            </a:r>
            <a:r>
              <a:rPr lang="ru-RU" sz="2000" b="1" dirty="0"/>
              <a:t> на </a:t>
            </a:r>
            <a:r>
              <a:rPr lang="ru-RU" sz="2000" b="1" dirty="0" err="1"/>
              <a:t>малюнку</a:t>
            </a:r>
            <a:r>
              <a:rPr lang="ru-RU" sz="2000" b="1" dirty="0"/>
              <a:t>? Чим вони </a:t>
            </a:r>
            <a:r>
              <a:rPr lang="ru-RU" sz="2000" b="1" dirty="0" err="1"/>
              <a:t>схожі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EAE170-4B0A-4AE9-8FAB-A95680340E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8320" y="1328763"/>
            <a:ext cx="8595360" cy="537012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З </a:t>
            </a:r>
            <a:r>
              <a:rPr lang="ru-RU" sz="2000" b="1" dirty="0" err="1"/>
              <a:t>яких</a:t>
            </a:r>
            <a:r>
              <a:rPr lang="ru-RU" sz="2000" b="1" dirty="0"/>
              <a:t> </a:t>
            </a:r>
            <a:r>
              <a:rPr lang="ru-RU" sz="2000" b="1" dirty="0" err="1"/>
              <a:t>частин</a:t>
            </a:r>
            <a:r>
              <a:rPr lang="ru-RU" sz="2000" b="1" dirty="0"/>
              <a:t> </a:t>
            </a:r>
            <a:r>
              <a:rPr lang="ru-RU" sz="2000" b="1" dirty="0" err="1"/>
              <a:t>складається</a:t>
            </a:r>
            <a:r>
              <a:rPr lang="ru-RU" sz="2000" b="1" dirty="0"/>
              <a:t> </a:t>
            </a:r>
            <a:r>
              <a:rPr lang="ru-RU" sz="2000" b="1" dirty="0" err="1"/>
              <a:t>тіло</a:t>
            </a:r>
            <a:r>
              <a:rPr lang="ru-RU" sz="2000" b="1" dirty="0"/>
              <a:t> </a:t>
            </a:r>
            <a:r>
              <a:rPr lang="ru-RU" sz="2000" b="1" dirty="0" err="1"/>
              <a:t>людини</a:t>
            </a:r>
            <a:r>
              <a:rPr lang="ru-RU" sz="2000" b="1" dirty="0"/>
              <a:t>? </a:t>
            </a:r>
            <a:r>
              <a:rPr lang="ru-RU" sz="2000" b="1" dirty="0" err="1"/>
              <a:t>Назвіть</a:t>
            </a:r>
            <a:r>
              <a:rPr lang="ru-RU" sz="2000" b="1" dirty="0"/>
              <a:t> і </a:t>
            </a:r>
            <a:r>
              <a:rPr lang="ru-RU" sz="2000" b="1" dirty="0" err="1"/>
              <a:t>покажіть</a:t>
            </a:r>
            <a:r>
              <a:rPr lang="ru-RU" sz="2000" b="1" dirty="0"/>
              <a:t> </a:t>
            </a:r>
            <a:r>
              <a:rPr lang="ru-RU" sz="2000" b="1" dirty="0" err="1"/>
              <a:t>частини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8739D8-1950-4CA1-B30F-B4918A4CD6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1351" y="1376190"/>
            <a:ext cx="1758177" cy="49872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57C22B-C6C9-4E63-874F-AD17D40B88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0205" y="1430657"/>
            <a:ext cx="1758177" cy="4987281"/>
          </a:xfrm>
          <a:prstGeom prst="rect">
            <a:avLst/>
          </a:prstGeom>
        </p:spPr>
      </p:pic>
      <p:sp>
        <p:nvSpPr>
          <p:cNvPr id="11" name="Бульбашка прямої мови: прямокутна з округленими кутами 10">
            <a:extLst>
              <a:ext uri="{FF2B5EF4-FFF2-40B4-BE49-F238E27FC236}">
                <a16:creationId xmlns:a16="http://schemas.microsoft.com/office/drawing/2014/main" id="{E4E9A7B7-F0CA-49E6-9D64-2E6D6E24ACE1}"/>
              </a:ext>
            </a:extLst>
          </p:cNvPr>
          <p:cNvSpPr/>
          <p:nvPr/>
        </p:nvSpPr>
        <p:spPr>
          <a:xfrm>
            <a:off x="823297" y="1241659"/>
            <a:ext cx="1980342" cy="644893"/>
          </a:xfrm>
          <a:prstGeom prst="wedgeRoundRectCallout">
            <a:avLst>
              <a:gd name="adj1" fmla="val 93386"/>
              <a:gd name="adj2" fmla="val 1324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Голова</a:t>
            </a:r>
          </a:p>
        </p:txBody>
      </p:sp>
      <p:sp>
        <p:nvSpPr>
          <p:cNvPr id="12" name="Бульбашка прямої мови: прямокутна з округленими кутами 11">
            <a:extLst>
              <a:ext uri="{FF2B5EF4-FFF2-40B4-BE49-F238E27FC236}">
                <a16:creationId xmlns:a16="http://schemas.microsoft.com/office/drawing/2014/main" id="{5A3787E3-54B6-45C9-B809-B1651B603145}"/>
              </a:ext>
            </a:extLst>
          </p:cNvPr>
          <p:cNvSpPr/>
          <p:nvPr/>
        </p:nvSpPr>
        <p:spPr>
          <a:xfrm>
            <a:off x="9259744" y="1241659"/>
            <a:ext cx="1980342" cy="644893"/>
          </a:xfrm>
          <a:prstGeom prst="wedgeRoundRectCallout">
            <a:avLst>
              <a:gd name="adj1" fmla="val -62633"/>
              <a:gd name="adj2" fmla="val 3712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Голова</a:t>
            </a:r>
          </a:p>
        </p:txBody>
      </p:sp>
      <p:sp>
        <p:nvSpPr>
          <p:cNvPr id="13" name="Бульбашка прямої мови: прямокутна з округленими кутами 12">
            <a:extLst>
              <a:ext uri="{FF2B5EF4-FFF2-40B4-BE49-F238E27FC236}">
                <a16:creationId xmlns:a16="http://schemas.microsoft.com/office/drawing/2014/main" id="{2983FB7E-3622-4AF2-8AE0-97985E92377D}"/>
              </a:ext>
            </a:extLst>
          </p:cNvPr>
          <p:cNvSpPr/>
          <p:nvPr/>
        </p:nvSpPr>
        <p:spPr>
          <a:xfrm>
            <a:off x="890674" y="2319688"/>
            <a:ext cx="1980342" cy="644893"/>
          </a:xfrm>
          <a:prstGeom prst="wedgeRoundRectCallout">
            <a:avLst>
              <a:gd name="adj1" fmla="val 93386"/>
              <a:gd name="adj2" fmla="val 1324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Груди</a:t>
            </a:r>
          </a:p>
        </p:txBody>
      </p:sp>
      <p:sp>
        <p:nvSpPr>
          <p:cNvPr id="14" name="Бульбашка прямої мови: прямокутна з округленими кутами 13">
            <a:extLst>
              <a:ext uri="{FF2B5EF4-FFF2-40B4-BE49-F238E27FC236}">
                <a16:creationId xmlns:a16="http://schemas.microsoft.com/office/drawing/2014/main" id="{66DC8A57-4AC4-4D60-B932-546707D1551B}"/>
              </a:ext>
            </a:extLst>
          </p:cNvPr>
          <p:cNvSpPr/>
          <p:nvPr/>
        </p:nvSpPr>
        <p:spPr>
          <a:xfrm>
            <a:off x="9844049" y="2389343"/>
            <a:ext cx="1980342" cy="644893"/>
          </a:xfrm>
          <a:prstGeom prst="wedgeRoundRectCallout">
            <a:avLst>
              <a:gd name="adj1" fmla="val -91796"/>
              <a:gd name="adj2" fmla="val 429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Груди</a:t>
            </a:r>
          </a:p>
        </p:txBody>
      </p:sp>
      <p:sp>
        <p:nvSpPr>
          <p:cNvPr id="15" name="Бульбашка прямої мови: прямокутна з округленими кутами 14">
            <a:extLst>
              <a:ext uri="{FF2B5EF4-FFF2-40B4-BE49-F238E27FC236}">
                <a16:creationId xmlns:a16="http://schemas.microsoft.com/office/drawing/2014/main" id="{6DAD924F-C15F-4AFF-9E5F-3C7531AF0FCD}"/>
              </a:ext>
            </a:extLst>
          </p:cNvPr>
          <p:cNvSpPr/>
          <p:nvPr/>
        </p:nvSpPr>
        <p:spPr>
          <a:xfrm>
            <a:off x="823297" y="3346034"/>
            <a:ext cx="1980342" cy="644893"/>
          </a:xfrm>
          <a:prstGeom prst="wedgeRoundRectCallout">
            <a:avLst>
              <a:gd name="adj1" fmla="val 110883"/>
              <a:gd name="adj2" fmla="val -3600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Живіт</a:t>
            </a:r>
          </a:p>
        </p:txBody>
      </p:sp>
      <p:sp>
        <p:nvSpPr>
          <p:cNvPr id="16" name="Бульбашка прямої мови: прямокутна з округленими кутами 15">
            <a:extLst>
              <a:ext uri="{FF2B5EF4-FFF2-40B4-BE49-F238E27FC236}">
                <a16:creationId xmlns:a16="http://schemas.microsoft.com/office/drawing/2014/main" id="{0E7E44C5-58C3-49B8-9D86-3041D97F3541}"/>
              </a:ext>
            </a:extLst>
          </p:cNvPr>
          <p:cNvSpPr/>
          <p:nvPr/>
        </p:nvSpPr>
        <p:spPr>
          <a:xfrm>
            <a:off x="9776672" y="3415689"/>
            <a:ext cx="1980342" cy="644893"/>
          </a:xfrm>
          <a:prstGeom prst="wedgeRoundRectCallout">
            <a:avLst>
              <a:gd name="adj1" fmla="val -88880"/>
              <a:gd name="adj2" fmla="val -5093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Живіт</a:t>
            </a:r>
          </a:p>
        </p:txBody>
      </p:sp>
      <p:sp>
        <p:nvSpPr>
          <p:cNvPr id="17" name="Бульбашка прямої мови: прямокутна з округленими кутами 16">
            <a:extLst>
              <a:ext uri="{FF2B5EF4-FFF2-40B4-BE49-F238E27FC236}">
                <a16:creationId xmlns:a16="http://schemas.microsoft.com/office/drawing/2014/main" id="{30F37D43-9250-4769-8DE5-9AADF1571A2E}"/>
              </a:ext>
            </a:extLst>
          </p:cNvPr>
          <p:cNvSpPr/>
          <p:nvPr/>
        </p:nvSpPr>
        <p:spPr>
          <a:xfrm>
            <a:off x="5529863" y="2784107"/>
            <a:ext cx="1980342" cy="644893"/>
          </a:xfrm>
          <a:prstGeom prst="wedgeRoundRectCallout">
            <a:avLst>
              <a:gd name="adj1" fmla="val 75888"/>
              <a:gd name="adj2" fmla="val -2854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Спина</a:t>
            </a:r>
          </a:p>
        </p:txBody>
      </p:sp>
      <p:sp>
        <p:nvSpPr>
          <p:cNvPr id="24" name="Полілінія: фігура 23">
            <a:extLst>
              <a:ext uri="{FF2B5EF4-FFF2-40B4-BE49-F238E27FC236}">
                <a16:creationId xmlns:a16="http://schemas.microsoft.com/office/drawing/2014/main" id="{7BAD93DD-911A-4095-826A-8A2FE76DB72F}"/>
              </a:ext>
            </a:extLst>
          </p:cNvPr>
          <p:cNvSpPr/>
          <p:nvPr/>
        </p:nvSpPr>
        <p:spPr>
          <a:xfrm>
            <a:off x="4304670" y="1521866"/>
            <a:ext cx="3718298" cy="644893"/>
          </a:xfrm>
          <a:custGeom>
            <a:avLst/>
            <a:gdLst>
              <a:gd name="connsiteX0" fmla="*/ 1217276 w 3718298"/>
              <a:gd name="connsiteY0" fmla="*/ 0 h 644893"/>
              <a:gd name="connsiteX1" fmla="*/ 2264992 w 3718298"/>
              <a:gd name="connsiteY1" fmla="*/ 0 h 644893"/>
              <a:gd name="connsiteX2" fmla="*/ 2760077 w 3718298"/>
              <a:gd name="connsiteY2" fmla="*/ 0 h 644893"/>
              <a:gd name="connsiteX3" fmla="*/ 2982650 w 3718298"/>
              <a:gd name="connsiteY3" fmla="*/ 0 h 644893"/>
              <a:gd name="connsiteX4" fmla="*/ 3090134 w 3718298"/>
              <a:gd name="connsiteY4" fmla="*/ 107484 h 644893"/>
              <a:gd name="connsiteX5" fmla="*/ 3090134 w 3718298"/>
              <a:gd name="connsiteY5" fmla="*/ 376188 h 644893"/>
              <a:gd name="connsiteX6" fmla="*/ 3718298 w 3718298"/>
              <a:gd name="connsiteY6" fmla="*/ 609991 h 644893"/>
              <a:gd name="connsiteX7" fmla="*/ 3090134 w 3718298"/>
              <a:gd name="connsiteY7" fmla="*/ 537411 h 644893"/>
              <a:gd name="connsiteX8" fmla="*/ 3090134 w 3718298"/>
              <a:gd name="connsiteY8" fmla="*/ 537409 h 644893"/>
              <a:gd name="connsiteX9" fmla="*/ 2982650 w 3718298"/>
              <a:gd name="connsiteY9" fmla="*/ 644893 h 644893"/>
              <a:gd name="connsiteX10" fmla="*/ 2760077 w 3718298"/>
              <a:gd name="connsiteY10" fmla="*/ 644893 h 644893"/>
              <a:gd name="connsiteX11" fmla="*/ 2264992 w 3718298"/>
              <a:gd name="connsiteY11" fmla="*/ 644893 h 644893"/>
              <a:gd name="connsiteX12" fmla="*/ 1217276 w 3718298"/>
              <a:gd name="connsiteY12" fmla="*/ 644893 h 644893"/>
              <a:gd name="connsiteX13" fmla="*/ 1109792 w 3718298"/>
              <a:gd name="connsiteY13" fmla="*/ 537409 h 644893"/>
              <a:gd name="connsiteX14" fmla="*/ 1109792 w 3718298"/>
              <a:gd name="connsiteY14" fmla="*/ 431023 h 644893"/>
              <a:gd name="connsiteX15" fmla="*/ 0 w 3718298"/>
              <a:gd name="connsiteY15" fmla="*/ 636635 h 644893"/>
              <a:gd name="connsiteX16" fmla="*/ 1109792 w 3718298"/>
              <a:gd name="connsiteY16" fmla="*/ 194818 h 644893"/>
              <a:gd name="connsiteX17" fmla="*/ 1109792 w 3718298"/>
              <a:gd name="connsiteY17" fmla="*/ 107484 h 644893"/>
              <a:gd name="connsiteX18" fmla="*/ 1217276 w 3718298"/>
              <a:gd name="connsiteY18" fmla="*/ 0 h 64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18298" h="644893">
                <a:moveTo>
                  <a:pt x="1217276" y="0"/>
                </a:moveTo>
                <a:lnTo>
                  <a:pt x="2264992" y="0"/>
                </a:lnTo>
                <a:lnTo>
                  <a:pt x="2760077" y="0"/>
                </a:lnTo>
                <a:lnTo>
                  <a:pt x="2982650" y="0"/>
                </a:lnTo>
                <a:cubicBezTo>
                  <a:pt x="3042012" y="0"/>
                  <a:pt x="3090134" y="48122"/>
                  <a:pt x="3090134" y="107484"/>
                </a:cubicBezTo>
                <a:lnTo>
                  <a:pt x="3090134" y="376188"/>
                </a:lnTo>
                <a:lnTo>
                  <a:pt x="3718298" y="609991"/>
                </a:lnTo>
                <a:lnTo>
                  <a:pt x="3090134" y="537411"/>
                </a:lnTo>
                <a:lnTo>
                  <a:pt x="3090134" y="537409"/>
                </a:lnTo>
                <a:cubicBezTo>
                  <a:pt x="3090134" y="596771"/>
                  <a:pt x="3042012" y="644893"/>
                  <a:pt x="2982650" y="644893"/>
                </a:cubicBezTo>
                <a:lnTo>
                  <a:pt x="2760077" y="644893"/>
                </a:lnTo>
                <a:lnTo>
                  <a:pt x="2264992" y="644893"/>
                </a:lnTo>
                <a:lnTo>
                  <a:pt x="1217276" y="644893"/>
                </a:lnTo>
                <a:cubicBezTo>
                  <a:pt x="1157914" y="644893"/>
                  <a:pt x="1109792" y="596771"/>
                  <a:pt x="1109792" y="537409"/>
                </a:cubicBezTo>
                <a:lnTo>
                  <a:pt x="1109792" y="431023"/>
                </a:lnTo>
                <a:lnTo>
                  <a:pt x="0" y="636635"/>
                </a:lnTo>
                <a:lnTo>
                  <a:pt x="1109792" y="194818"/>
                </a:lnTo>
                <a:lnTo>
                  <a:pt x="1109792" y="107484"/>
                </a:lnTo>
                <a:cubicBezTo>
                  <a:pt x="1109792" y="48122"/>
                  <a:pt x="1157914" y="0"/>
                  <a:pt x="1217276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Полілінія: фігура 24">
            <a:extLst>
              <a:ext uri="{FF2B5EF4-FFF2-40B4-BE49-F238E27FC236}">
                <a16:creationId xmlns:a16="http://schemas.microsoft.com/office/drawing/2014/main" id="{B2F4DD1E-E358-4216-B8A4-88D4A4D31C98}"/>
              </a:ext>
            </a:extLst>
          </p:cNvPr>
          <p:cNvSpPr/>
          <p:nvPr/>
        </p:nvSpPr>
        <p:spPr>
          <a:xfrm>
            <a:off x="3553041" y="3831433"/>
            <a:ext cx="3503309" cy="872295"/>
          </a:xfrm>
          <a:custGeom>
            <a:avLst/>
            <a:gdLst>
              <a:gd name="connsiteX0" fmla="*/ 1397908 w 3503309"/>
              <a:gd name="connsiteY0" fmla="*/ 0 h 872295"/>
              <a:gd name="connsiteX1" fmla="*/ 2348110 w 3503309"/>
              <a:gd name="connsiteY1" fmla="*/ 227402 h 872295"/>
              <a:gd name="connsiteX2" fmla="*/ 3395825 w 3503309"/>
              <a:gd name="connsiteY2" fmla="*/ 227402 h 872295"/>
              <a:gd name="connsiteX3" fmla="*/ 3503309 w 3503309"/>
              <a:gd name="connsiteY3" fmla="*/ 334886 h 872295"/>
              <a:gd name="connsiteX4" fmla="*/ 3503309 w 3503309"/>
              <a:gd name="connsiteY4" fmla="*/ 496107 h 872295"/>
              <a:gd name="connsiteX5" fmla="*/ 3503309 w 3503309"/>
              <a:gd name="connsiteY5" fmla="*/ 764811 h 872295"/>
              <a:gd name="connsiteX6" fmla="*/ 3395825 w 3503309"/>
              <a:gd name="connsiteY6" fmla="*/ 872295 h 872295"/>
              <a:gd name="connsiteX7" fmla="*/ 2348110 w 3503309"/>
              <a:gd name="connsiteY7" fmla="*/ 872295 h 872295"/>
              <a:gd name="connsiteX8" fmla="*/ 1853024 w 3503309"/>
              <a:gd name="connsiteY8" fmla="*/ 872295 h 872295"/>
              <a:gd name="connsiteX9" fmla="*/ 1630451 w 3503309"/>
              <a:gd name="connsiteY9" fmla="*/ 872295 h 872295"/>
              <a:gd name="connsiteX10" fmla="*/ 1522967 w 3503309"/>
              <a:gd name="connsiteY10" fmla="*/ 764811 h 872295"/>
              <a:gd name="connsiteX11" fmla="*/ 1522967 w 3503309"/>
              <a:gd name="connsiteY11" fmla="*/ 496107 h 872295"/>
              <a:gd name="connsiteX12" fmla="*/ 1522967 w 3503309"/>
              <a:gd name="connsiteY12" fmla="*/ 496029 h 872295"/>
              <a:gd name="connsiteX13" fmla="*/ 0 w 3503309"/>
              <a:gd name="connsiteY13" fmla="*/ 123369 h 872295"/>
              <a:gd name="connsiteX14" fmla="*/ 1547655 w 3503309"/>
              <a:gd name="connsiteY14" fmla="*/ 268959 h 872295"/>
              <a:gd name="connsiteX15" fmla="*/ 1554449 w 3503309"/>
              <a:gd name="connsiteY15" fmla="*/ 258883 h 872295"/>
              <a:gd name="connsiteX16" fmla="*/ 1630451 w 3503309"/>
              <a:gd name="connsiteY16" fmla="*/ 227402 h 872295"/>
              <a:gd name="connsiteX17" fmla="*/ 1853024 w 3503309"/>
              <a:gd name="connsiteY17" fmla="*/ 227402 h 87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03309" h="872295">
                <a:moveTo>
                  <a:pt x="1397908" y="0"/>
                </a:moveTo>
                <a:lnTo>
                  <a:pt x="2348110" y="227402"/>
                </a:lnTo>
                <a:lnTo>
                  <a:pt x="3395825" y="227402"/>
                </a:lnTo>
                <a:cubicBezTo>
                  <a:pt x="3455187" y="227402"/>
                  <a:pt x="3503309" y="275524"/>
                  <a:pt x="3503309" y="334886"/>
                </a:cubicBezTo>
                <a:lnTo>
                  <a:pt x="3503309" y="496107"/>
                </a:lnTo>
                <a:lnTo>
                  <a:pt x="3503309" y="764811"/>
                </a:lnTo>
                <a:cubicBezTo>
                  <a:pt x="3503309" y="824173"/>
                  <a:pt x="3455187" y="872295"/>
                  <a:pt x="3395825" y="872295"/>
                </a:cubicBezTo>
                <a:lnTo>
                  <a:pt x="2348110" y="872295"/>
                </a:lnTo>
                <a:lnTo>
                  <a:pt x="1853024" y="872295"/>
                </a:lnTo>
                <a:lnTo>
                  <a:pt x="1630451" y="872295"/>
                </a:lnTo>
                <a:cubicBezTo>
                  <a:pt x="1571089" y="872295"/>
                  <a:pt x="1522967" y="824173"/>
                  <a:pt x="1522967" y="764811"/>
                </a:cubicBezTo>
                <a:lnTo>
                  <a:pt x="1522967" y="496107"/>
                </a:lnTo>
                <a:lnTo>
                  <a:pt x="1522967" y="496029"/>
                </a:lnTo>
                <a:lnTo>
                  <a:pt x="0" y="123369"/>
                </a:lnTo>
                <a:lnTo>
                  <a:pt x="1547655" y="268959"/>
                </a:lnTo>
                <a:lnTo>
                  <a:pt x="1554449" y="258883"/>
                </a:lnTo>
                <a:cubicBezTo>
                  <a:pt x="1573899" y="239433"/>
                  <a:pt x="1600770" y="227402"/>
                  <a:pt x="1630451" y="227402"/>
                </a:cubicBezTo>
                <a:lnTo>
                  <a:pt x="1853024" y="227402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Полілінія: фігура 25">
            <a:extLst>
              <a:ext uri="{FF2B5EF4-FFF2-40B4-BE49-F238E27FC236}">
                <a16:creationId xmlns:a16="http://schemas.microsoft.com/office/drawing/2014/main" id="{687A4E83-81AF-4027-98F3-075F6CAEDA8B}"/>
              </a:ext>
            </a:extLst>
          </p:cNvPr>
          <p:cNvSpPr/>
          <p:nvPr/>
        </p:nvSpPr>
        <p:spPr>
          <a:xfrm>
            <a:off x="3989947" y="5787290"/>
            <a:ext cx="2740089" cy="872295"/>
          </a:xfrm>
          <a:custGeom>
            <a:avLst/>
            <a:gdLst>
              <a:gd name="connsiteX0" fmla="*/ 634688 w 2740089"/>
              <a:gd name="connsiteY0" fmla="*/ 0 h 872295"/>
              <a:gd name="connsiteX1" fmla="*/ 1584890 w 2740089"/>
              <a:gd name="connsiteY1" fmla="*/ 227402 h 872295"/>
              <a:gd name="connsiteX2" fmla="*/ 2632605 w 2740089"/>
              <a:gd name="connsiteY2" fmla="*/ 227402 h 872295"/>
              <a:gd name="connsiteX3" fmla="*/ 2740089 w 2740089"/>
              <a:gd name="connsiteY3" fmla="*/ 334886 h 872295"/>
              <a:gd name="connsiteX4" fmla="*/ 2740089 w 2740089"/>
              <a:gd name="connsiteY4" fmla="*/ 496107 h 872295"/>
              <a:gd name="connsiteX5" fmla="*/ 2740089 w 2740089"/>
              <a:gd name="connsiteY5" fmla="*/ 764811 h 872295"/>
              <a:gd name="connsiteX6" fmla="*/ 2632605 w 2740089"/>
              <a:gd name="connsiteY6" fmla="*/ 872295 h 872295"/>
              <a:gd name="connsiteX7" fmla="*/ 1584890 w 2740089"/>
              <a:gd name="connsiteY7" fmla="*/ 872295 h 872295"/>
              <a:gd name="connsiteX8" fmla="*/ 1089804 w 2740089"/>
              <a:gd name="connsiteY8" fmla="*/ 872295 h 872295"/>
              <a:gd name="connsiteX9" fmla="*/ 867231 w 2740089"/>
              <a:gd name="connsiteY9" fmla="*/ 872295 h 872295"/>
              <a:gd name="connsiteX10" fmla="*/ 759747 w 2740089"/>
              <a:gd name="connsiteY10" fmla="*/ 764811 h 872295"/>
              <a:gd name="connsiteX11" fmla="*/ 759747 w 2740089"/>
              <a:gd name="connsiteY11" fmla="*/ 569313 h 872295"/>
              <a:gd name="connsiteX12" fmla="*/ 0 w 2740089"/>
              <a:gd name="connsiteY12" fmla="*/ 348637 h 872295"/>
              <a:gd name="connsiteX13" fmla="*/ 759747 w 2740089"/>
              <a:gd name="connsiteY13" fmla="*/ 387488 h 872295"/>
              <a:gd name="connsiteX14" fmla="*/ 759747 w 2740089"/>
              <a:gd name="connsiteY14" fmla="*/ 334886 h 872295"/>
              <a:gd name="connsiteX15" fmla="*/ 867231 w 2740089"/>
              <a:gd name="connsiteY15" fmla="*/ 227402 h 872295"/>
              <a:gd name="connsiteX16" fmla="*/ 1089804 w 2740089"/>
              <a:gd name="connsiteY16" fmla="*/ 227402 h 87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40089" h="872295">
                <a:moveTo>
                  <a:pt x="634688" y="0"/>
                </a:moveTo>
                <a:lnTo>
                  <a:pt x="1584890" y="227402"/>
                </a:lnTo>
                <a:lnTo>
                  <a:pt x="2632605" y="227402"/>
                </a:lnTo>
                <a:cubicBezTo>
                  <a:pt x="2691967" y="227402"/>
                  <a:pt x="2740089" y="275524"/>
                  <a:pt x="2740089" y="334886"/>
                </a:cubicBezTo>
                <a:lnTo>
                  <a:pt x="2740089" y="496107"/>
                </a:lnTo>
                <a:lnTo>
                  <a:pt x="2740089" y="764811"/>
                </a:lnTo>
                <a:cubicBezTo>
                  <a:pt x="2740089" y="824173"/>
                  <a:pt x="2691967" y="872295"/>
                  <a:pt x="2632605" y="872295"/>
                </a:cubicBezTo>
                <a:lnTo>
                  <a:pt x="1584890" y="872295"/>
                </a:lnTo>
                <a:lnTo>
                  <a:pt x="1089804" y="872295"/>
                </a:lnTo>
                <a:lnTo>
                  <a:pt x="867231" y="872295"/>
                </a:lnTo>
                <a:cubicBezTo>
                  <a:pt x="807869" y="872295"/>
                  <a:pt x="759747" y="824173"/>
                  <a:pt x="759747" y="764811"/>
                </a:cubicBezTo>
                <a:lnTo>
                  <a:pt x="759747" y="569313"/>
                </a:lnTo>
                <a:lnTo>
                  <a:pt x="0" y="348637"/>
                </a:lnTo>
                <a:lnTo>
                  <a:pt x="759747" y="387488"/>
                </a:lnTo>
                <a:lnTo>
                  <a:pt x="759747" y="334886"/>
                </a:lnTo>
                <a:cubicBezTo>
                  <a:pt x="759747" y="275524"/>
                  <a:pt x="807869" y="227402"/>
                  <a:pt x="867231" y="227402"/>
                </a:cubicBezTo>
                <a:lnTo>
                  <a:pt x="1089804" y="227402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56023F-E900-4D74-9E12-5D25D9C2D14F}"/>
              </a:ext>
            </a:extLst>
          </p:cNvPr>
          <p:cNvSpPr txBox="1"/>
          <p:nvPr/>
        </p:nvSpPr>
        <p:spPr>
          <a:xfrm>
            <a:off x="5878463" y="1567549"/>
            <a:ext cx="123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Шия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C1E3C2-4721-4DEF-9C3C-3FF5152ACD68}"/>
              </a:ext>
            </a:extLst>
          </p:cNvPr>
          <p:cNvSpPr txBox="1"/>
          <p:nvPr/>
        </p:nvSpPr>
        <p:spPr>
          <a:xfrm>
            <a:off x="5538501" y="4119908"/>
            <a:ext cx="123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Руки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3ED3C-2A51-4C9E-8CF1-8463BD84AF0B}"/>
              </a:ext>
            </a:extLst>
          </p:cNvPr>
          <p:cNvSpPr txBox="1"/>
          <p:nvPr/>
        </p:nvSpPr>
        <p:spPr>
          <a:xfrm>
            <a:off x="5166853" y="6101861"/>
            <a:ext cx="123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Ноги</a:t>
            </a:r>
          </a:p>
        </p:txBody>
      </p:sp>
    </p:spTree>
    <p:extLst>
      <p:ext uri="{BB962C8B-B14F-4D97-AF65-F5344CB8AC3E}">
        <p14:creationId xmlns:p14="http://schemas.microsoft.com/office/powerpoint/2010/main" val="12356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Покажіть</a:t>
            </a:r>
            <a:r>
              <a:rPr lang="ru-RU" sz="2000" b="1" dirty="0"/>
              <a:t>, де у вас </a:t>
            </a:r>
            <a:r>
              <a:rPr lang="ru-RU" sz="2000" b="1" dirty="0" err="1"/>
              <a:t>потилиця</a:t>
            </a:r>
            <a:r>
              <a:rPr lang="ru-RU" sz="2000" b="1" dirty="0"/>
              <a:t>, </a:t>
            </a:r>
            <a:r>
              <a:rPr lang="ru-RU" sz="2000" b="1" dirty="0" err="1"/>
              <a:t>підборіддя</a:t>
            </a:r>
            <a:r>
              <a:rPr lang="ru-RU" sz="2000" b="1" dirty="0"/>
              <a:t>, лоб, брови.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6E0E04-5D0D-458E-81C9-8C1D067FA9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8582" y="1729960"/>
            <a:ext cx="2926602" cy="398456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ADD3D3-83E9-4C3F-AD45-14E0F73EEA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14053" y="1577303"/>
            <a:ext cx="3023993" cy="3963805"/>
          </a:xfrm>
          <a:prstGeom prst="rect">
            <a:avLst/>
          </a:prstGeom>
        </p:spPr>
      </p:pic>
      <p:sp>
        <p:nvSpPr>
          <p:cNvPr id="11" name="Бульбашка прямої мови: прямокутна з округленими кутами 10">
            <a:extLst>
              <a:ext uri="{FF2B5EF4-FFF2-40B4-BE49-F238E27FC236}">
                <a16:creationId xmlns:a16="http://schemas.microsoft.com/office/drawing/2014/main" id="{662CD443-0554-4EBC-B679-9AC881147A07}"/>
              </a:ext>
            </a:extLst>
          </p:cNvPr>
          <p:cNvSpPr/>
          <p:nvPr/>
        </p:nvSpPr>
        <p:spPr>
          <a:xfrm>
            <a:off x="311170" y="1348674"/>
            <a:ext cx="1980342" cy="644893"/>
          </a:xfrm>
          <a:prstGeom prst="wedgeRoundRectCallout">
            <a:avLst>
              <a:gd name="adj1" fmla="val 85609"/>
              <a:gd name="adj2" fmla="val 21026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Лоб</a:t>
            </a:r>
          </a:p>
        </p:txBody>
      </p:sp>
      <p:sp>
        <p:nvSpPr>
          <p:cNvPr id="12" name="Бульбашка прямої мови: прямокутна з округленими кутами 11">
            <a:extLst>
              <a:ext uri="{FF2B5EF4-FFF2-40B4-BE49-F238E27FC236}">
                <a16:creationId xmlns:a16="http://schemas.microsoft.com/office/drawing/2014/main" id="{C31D228D-EFB1-4E99-A868-75189E284814}"/>
              </a:ext>
            </a:extLst>
          </p:cNvPr>
          <p:cNvSpPr/>
          <p:nvPr/>
        </p:nvSpPr>
        <p:spPr>
          <a:xfrm>
            <a:off x="311170" y="2728790"/>
            <a:ext cx="1980342" cy="644893"/>
          </a:xfrm>
          <a:prstGeom prst="wedgeRoundRectCallout">
            <a:avLst>
              <a:gd name="adj1" fmla="val 58391"/>
              <a:gd name="adj2" fmla="val 2518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Брова</a:t>
            </a:r>
          </a:p>
        </p:txBody>
      </p:sp>
      <p:sp>
        <p:nvSpPr>
          <p:cNvPr id="13" name="Бульбашка прямої мови: прямокутна з округленими кутами 12">
            <a:extLst>
              <a:ext uri="{FF2B5EF4-FFF2-40B4-BE49-F238E27FC236}">
                <a16:creationId xmlns:a16="http://schemas.microsoft.com/office/drawing/2014/main" id="{ACEB0E4F-5A7F-47AF-A031-B9CAF4DCE7AE}"/>
              </a:ext>
            </a:extLst>
          </p:cNvPr>
          <p:cNvSpPr/>
          <p:nvPr/>
        </p:nvSpPr>
        <p:spPr>
          <a:xfrm>
            <a:off x="4572420" y="1993567"/>
            <a:ext cx="1980342" cy="644893"/>
          </a:xfrm>
          <a:prstGeom prst="wedgeRoundRectCallout">
            <a:avLst>
              <a:gd name="adj1" fmla="val -91309"/>
              <a:gd name="adj2" fmla="val 16846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Око</a:t>
            </a:r>
          </a:p>
        </p:txBody>
      </p:sp>
      <p:sp>
        <p:nvSpPr>
          <p:cNvPr id="14" name="Бульбашка прямої мови: прямокутна з округленими кутами 13">
            <a:extLst>
              <a:ext uri="{FF2B5EF4-FFF2-40B4-BE49-F238E27FC236}">
                <a16:creationId xmlns:a16="http://schemas.microsoft.com/office/drawing/2014/main" id="{E7CFB6B8-1D1E-4A1C-A397-84C44FEA495F}"/>
              </a:ext>
            </a:extLst>
          </p:cNvPr>
          <p:cNvSpPr/>
          <p:nvPr/>
        </p:nvSpPr>
        <p:spPr>
          <a:xfrm>
            <a:off x="4305357" y="3283353"/>
            <a:ext cx="1980342" cy="644893"/>
          </a:xfrm>
          <a:prstGeom prst="wedgeRoundRectCallout">
            <a:avLst>
              <a:gd name="adj1" fmla="val -98113"/>
              <a:gd name="adj2" fmla="val 356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Ніс</a:t>
            </a:r>
          </a:p>
        </p:txBody>
      </p:sp>
      <p:sp>
        <p:nvSpPr>
          <p:cNvPr id="15" name="Бульбашка прямої мови: прямокутна з округленими кутами 14">
            <a:extLst>
              <a:ext uri="{FF2B5EF4-FFF2-40B4-BE49-F238E27FC236}">
                <a16:creationId xmlns:a16="http://schemas.microsoft.com/office/drawing/2014/main" id="{9D16F1FF-FA65-4D2B-BF63-88BFB29684B9}"/>
              </a:ext>
            </a:extLst>
          </p:cNvPr>
          <p:cNvSpPr/>
          <p:nvPr/>
        </p:nvSpPr>
        <p:spPr>
          <a:xfrm>
            <a:off x="3191165" y="4925403"/>
            <a:ext cx="1980342" cy="644893"/>
          </a:xfrm>
          <a:prstGeom prst="wedgeRoundRectCallout">
            <a:avLst>
              <a:gd name="adj1" fmla="val -46107"/>
              <a:gd name="adj2" fmla="val -14645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Рот</a:t>
            </a:r>
          </a:p>
        </p:txBody>
      </p:sp>
      <p:sp>
        <p:nvSpPr>
          <p:cNvPr id="16" name="Прямокутник: округлені кути 15">
            <a:extLst>
              <a:ext uri="{FF2B5EF4-FFF2-40B4-BE49-F238E27FC236}">
                <a16:creationId xmlns:a16="http://schemas.microsoft.com/office/drawing/2014/main" id="{F6DDF3E2-54A2-46EB-8C2E-36BF0C59A9D2}"/>
              </a:ext>
            </a:extLst>
          </p:cNvPr>
          <p:cNvSpPr/>
          <p:nvPr/>
        </p:nvSpPr>
        <p:spPr>
          <a:xfrm>
            <a:off x="1155032" y="5792849"/>
            <a:ext cx="4273616" cy="852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accent1">
                    <a:lumMod val="50000"/>
                  </a:schemeClr>
                </a:solidFill>
              </a:rPr>
              <a:t>Обличчя</a:t>
            </a:r>
          </a:p>
        </p:txBody>
      </p: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BE4D37C6-D282-4CA9-8499-C48BBF3390B4}"/>
              </a:ext>
            </a:extLst>
          </p:cNvPr>
          <p:cNvSpPr/>
          <p:nvPr/>
        </p:nvSpPr>
        <p:spPr>
          <a:xfrm>
            <a:off x="7642459" y="5825650"/>
            <a:ext cx="4273616" cy="852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accent1">
                    <a:lumMod val="50000"/>
                  </a:schemeClr>
                </a:solidFill>
              </a:rPr>
              <a:t>Голова</a:t>
            </a:r>
          </a:p>
        </p:txBody>
      </p:sp>
      <p:sp>
        <p:nvSpPr>
          <p:cNvPr id="18" name="Бульбашка прямої мови: прямокутна з округленими кутами 17">
            <a:extLst>
              <a:ext uri="{FF2B5EF4-FFF2-40B4-BE49-F238E27FC236}">
                <a16:creationId xmlns:a16="http://schemas.microsoft.com/office/drawing/2014/main" id="{2BF96FA1-2AE2-404A-AEDA-706EB26F20DE}"/>
              </a:ext>
            </a:extLst>
          </p:cNvPr>
          <p:cNvSpPr/>
          <p:nvPr/>
        </p:nvSpPr>
        <p:spPr>
          <a:xfrm>
            <a:off x="9997725" y="1140542"/>
            <a:ext cx="1980342" cy="644893"/>
          </a:xfrm>
          <a:prstGeom prst="wedgeRoundRectCallout">
            <a:avLst>
              <a:gd name="adj1" fmla="val -22292"/>
              <a:gd name="adj2" fmla="val 14011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Потилиця</a:t>
            </a:r>
          </a:p>
        </p:txBody>
      </p:sp>
      <p:sp>
        <p:nvSpPr>
          <p:cNvPr id="19" name="Бульбашка прямої мови: прямокутна з округленими кутами 18">
            <a:extLst>
              <a:ext uri="{FF2B5EF4-FFF2-40B4-BE49-F238E27FC236}">
                <a16:creationId xmlns:a16="http://schemas.microsoft.com/office/drawing/2014/main" id="{FACB2EEE-6536-4574-B9BC-8BDE19AB5002}"/>
              </a:ext>
            </a:extLst>
          </p:cNvPr>
          <p:cNvSpPr/>
          <p:nvPr/>
        </p:nvSpPr>
        <p:spPr>
          <a:xfrm>
            <a:off x="9997725" y="4267209"/>
            <a:ext cx="1980342" cy="644893"/>
          </a:xfrm>
          <a:prstGeom prst="wedgeRoundRectCallout">
            <a:avLst>
              <a:gd name="adj1" fmla="val -52427"/>
              <a:gd name="adj2" fmla="val -12108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Вухо</a:t>
            </a:r>
          </a:p>
        </p:txBody>
      </p:sp>
      <p:sp>
        <p:nvSpPr>
          <p:cNvPr id="20" name="Бульбашка прямої мови: прямокутна з округленими кутами 19">
            <a:extLst>
              <a:ext uri="{FF2B5EF4-FFF2-40B4-BE49-F238E27FC236}">
                <a16:creationId xmlns:a16="http://schemas.microsoft.com/office/drawing/2014/main" id="{019C01E8-0C9D-4FDC-81D7-9EC8BE216E94}"/>
              </a:ext>
            </a:extLst>
          </p:cNvPr>
          <p:cNvSpPr/>
          <p:nvPr/>
        </p:nvSpPr>
        <p:spPr>
          <a:xfrm>
            <a:off x="6756092" y="1094618"/>
            <a:ext cx="1980342" cy="644893"/>
          </a:xfrm>
          <a:prstGeom prst="wedgeRoundRectCallout">
            <a:avLst>
              <a:gd name="adj1" fmla="val 42351"/>
              <a:gd name="adj2" fmla="val 9384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Волосся</a:t>
            </a:r>
          </a:p>
        </p:txBody>
      </p:sp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75E73F56-8734-43F3-9CF2-E83ED0068F24}"/>
              </a:ext>
            </a:extLst>
          </p:cNvPr>
          <p:cNvSpPr/>
          <p:nvPr/>
        </p:nvSpPr>
        <p:spPr>
          <a:xfrm>
            <a:off x="6229468" y="5038486"/>
            <a:ext cx="2125260" cy="644893"/>
          </a:xfrm>
          <a:prstGeom prst="wedgeRoundRectCallout">
            <a:avLst>
              <a:gd name="adj1" fmla="val 47211"/>
              <a:gd name="adj2" fmla="val -9570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Підборіддя</a:t>
            </a:r>
          </a:p>
        </p:txBody>
      </p:sp>
    </p:spTree>
    <p:extLst>
      <p:ext uri="{BB962C8B-B14F-4D97-AF65-F5344CB8AC3E}">
        <p14:creationId xmlns:p14="http://schemas.microsoft.com/office/powerpoint/2010/main" val="13335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508962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8334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У </a:t>
            </a:r>
            <a:r>
              <a:rPr lang="ru-RU" sz="2000" b="1" dirty="0" err="1"/>
              <a:t>голові</a:t>
            </a:r>
            <a:r>
              <a:rPr lang="ru-RU" sz="2000" b="1" dirty="0"/>
              <a:t> </a:t>
            </a:r>
            <a:r>
              <a:rPr lang="ru-RU" sz="2000" b="1" dirty="0" err="1"/>
              <a:t>міститься</a:t>
            </a:r>
            <a:r>
              <a:rPr lang="ru-RU" sz="2000" b="1" dirty="0"/>
              <a:t> </a:t>
            </a:r>
            <a:r>
              <a:rPr lang="ru-RU" sz="2000" b="1" dirty="0" err="1"/>
              <a:t>мозок</a:t>
            </a:r>
            <a:r>
              <a:rPr lang="ru-RU" sz="2000" b="1" dirty="0"/>
              <a:t>. </a:t>
            </a:r>
            <a:r>
              <a:rPr lang="ru-RU" sz="2000" b="1" dirty="0" err="1"/>
              <a:t>Він</a:t>
            </a:r>
            <a:r>
              <a:rPr lang="ru-RU" sz="2000" b="1" dirty="0"/>
              <a:t> </a:t>
            </a:r>
            <a:r>
              <a:rPr lang="ru-RU" sz="2000" b="1" dirty="0" err="1"/>
              <a:t>керує</a:t>
            </a:r>
            <a:r>
              <a:rPr lang="ru-RU" sz="2000" b="1" dirty="0"/>
              <a:t> органами </a:t>
            </a:r>
            <a:r>
              <a:rPr lang="ru-RU" sz="2000" b="1" dirty="0" err="1"/>
              <a:t>нашого</a:t>
            </a:r>
            <a:r>
              <a:rPr lang="ru-RU" sz="2000" b="1" dirty="0"/>
              <a:t> </a:t>
            </a:r>
            <a:r>
              <a:rPr lang="ru-RU" sz="2000" b="1" dirty="0" err="1"/>
              <a:t>тіла</a:t>
            </a:r>
            <a:r>
              <a:rPr lang="ru-RU" sz="2000" b="1" dirty="0"/>
              <a:t>. </a:t>
            </a:r>
            <a:r>
              <a:rPr lang="ru-RU" sz="2000" b="1" dirty="0" err="1"/>
              <a:t>Завдяки</a:t>
            </a:r>
            <a:r>
              <a:rPr lang="ru-RU" sz="2000" b="1" dirty="0"/>
              <a:t> </a:t>
            </a:r>
            <a:r>
              <a:rPr lang="ru-RU" sz="2000" b="1" dirty="0" err="1"/>
              <a:t>мозку</a:t>
            </a:r>
            <a:r>
              <a:rPr lang="ru-RU" sz="2000" b="1" dirty="0"/>
              <a:t> ми </a:t>
            </a:r>
            <a:r>
              <a:rPr lang="ru-RU" sz="2000" b="1" dirty="0" err="1"/>
              <a:t>думаємо</a:t>
            </a:r>
            <a:r>
              <a:rPr lang="ru-RU" sz="2000" b="1" dirty="0"/>
              <a:t>, говоримо, </a:t>
            </a:r>
            <a:r>
              <a:rPr lang="ru-RU" sz="2000" b="1" dirty="0" err="1"/>
              <a:t>відчуваємо</a:t>
            </a:r>
            <a:r>
              <a:rPr lang="ru-RU" sz="2000" b="1" dirty="0"/>
              <a:t> </a:t>
            </a:r>
            <a:r>
              <a:rPr lang="ru-RU" sz="2000" b="1" dirty="0" err="1"/>
              <a:t>тощо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4029" y="1456402"/>
            <a:ext cx="8883273" cy="500958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59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390</Words>
  <Application>Microsoft Office PowerPoint</Application>
  <PresentationFormat>Широкоэкранный</PresentationFormat>
  <Paragraphs>175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69</cp:revision>
  <dcterms:created xsi:type="dcterms:W3CDTF">2018-01-05T16:38:53Z</dcterms:created>
  <dcterms:modified xsi:type="dcterms:W3CDTF">2022-02-01T06:56:17Z</dcterms:modified>
</cp:coreProperties>
</file>