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464" r:id="rId3"/>
    <p:sldId id="1466" r:id="rId4"/>
    <p:sldId id="1467" r:id="rId5"/>
    <p:sldId id="1468" r:id="rId6"/>
    <p:sldId id="1469" r:id="rId7"/>
    <p:sldId id="1379" r:id="rId8"/>
    <p:sldId id="1480" r:id="rId9"/>
    <p:sldId id="1481" r:id="rId10"/>
    <p:sldId id="1321" r:id="rId11"/>
    <p:sldId id="1474" r:id="rId12"/>
    <p:sldId id="14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64"/>
            <p14:sldId id="1466"/>
            <p14:sldId id="1467"/>
            <p14:sldId id="1468"/>
            <p14:sldId id="1469"/>
            <p14:sldId id="1379"/>
            <p14:sldId id="1480"/>
            <p14:sldId id="1481"/>
            <p14:sldId id="1321"/>
            <p14:sldId id="1474"/>
            <p14:sldId id="1470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DC3E6"/>
    <a:srgbClr val="FF3131"/>
    <a:srgbClr val="FF66FF"/>
    <a:srgbClr val="2F3242"/>
    <a:srgbClr val="FFFF00"/>
    <a:srgbClr val="1694E9"/>
    <a:srgbClr val="9E0000"/>
    <a:srgbClr val="BA1CBA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35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2622" y="1847765"/>
            <a:ext cx="6762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Розв’язування задач на знаходження четвертого пропорційного з буквеними даними. Види трикутників. Складання  рівнянь за текстами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0" name="Загнутый угол 49"/>
          <p:cNvSpPr/>
          <p:nvPr/>
        </p:nvSpPr>
        <p:spPr>
          <a:xfrm flipH="1">
            <a:off x="1515291" y="1241968"/>
            <a:ext cx="10403990" cy="2123742"/>
          </a:xfrm>
          <a:prstGeom prst="foldedCorner">
            <a:avLst/>
          </a:prstGeom>
          <a:solidFill>
            <a:srgbClr val="92D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515291" y="1363776"/>
            <a:ext cx="104039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Щоб одержали 8 кг цукру, потрібно 48 кг цукрових буряків. Скільки кілограмів цукру можна одержати з 54 кг таких буряків? </a:t>
            </a:r>
            <a:endParaRPr lang="ru-RU" sz="4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4" descr="Купити мішок цукру 50 кг, ціни, Україна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10" y="3548296"/>
            <a:ext cx="27336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Добрива для цукрового буряка - купити рідкі мікродобрива в Україні від  виробника | Мікродобрива Айдамін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286" y="3800334"/>
            <a:ext cx="2627390" cy="24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Прямоугольник 53"/>
          <p:cNvSpPr/>
          <p:nvPr/>
        </p:nvSpPr>
        <p:spPr>
          <a:xfrm>
            <a:off x="2452128" y="6014705"/>
            <a:ext cx="1132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438602" y="4658737"/>
            <a:ext cx="843616" cy="497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25229" y="6014704"/>
            <a:ext cx="8980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Picture 4" descr="Купити мішок цукру 50 кг, ціни, Україна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09" y="3485354"/>
            <a:ext cx="27336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Добрива для цукрового буряка - купити рідкі мікродобрива в Україні від  виробника | Мікродобрива Айдамін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4085" y="3737392"/>
            <a:ext cx="2627390" cy="24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Прямоугольник 54"/>
          <p:cNvSpPr/>
          <p:nvPr/>
        </p:nvSpPr>
        <p:spPr>
          <a:xfrm>
            <a:off x="7758927" y="5951763"/>
            <a:ext cx="1132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Стрелка вправо 55"/>
          <p:cNvSpPr/>
          <p:nvPr/>
        </p:nvSpPr>
        <p:spPr>
          <a:xfrm>
            <a:off x="8745401" y="4595795"/>
            <a:ext cx="843616" cy="497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482095" y="5951762"/>
            <a:ext cx="3978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4" grpId="0"/>
      <p:bldP spid="49" grpId="0"/>
      <p:bldP spid="55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sp>
        <p:nvSpPr>
          <p:cNvPr id="5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45393" y="3404760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66173" y="3739495"/>
            <a:ext cx="83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кг цукру можна одержати з 54 кг буряків.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1542" y="224900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0" t="43550" r="22959" b="40934"/>
          <a:stretch/>
        </p:blipFill>
        <p:spPr>
          <a:xfrm>
            <a:off x="7596558" y="1486339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8264" y="2302351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9946" y="3059931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3133" y="2987412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0840" y="2250939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для 1 кг цукру;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7" t="43843" r="40131" b="43121"/>
          <a:stretch/>
        </p:blipFill>
        <p:spPr>
          <a:xfrm>
            <a:off x="3499958" y="2244214"/>
            <a:ext cx="443752" cy="56373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4" t="44052" r="22634" b="42912"/>
          <a:stretch/>
        </p:blipFill>
        <p:spPr>
          <a:xfrm>
            <a:off x="2013423" y="2258348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4" t="44119" r="12964" b="42845"/>
          <a:stretch/>
        </p:blipFill>
        <p:spPr>
          <a:xfrm>
            <a:off x="3539674" y="2989521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43664" r="85880" b="40820"/>
          <a:stretch/>
        </p:blipFill>
        <p:spPr>
          <a:xfrm>
            <a:off x="7229757" y="1485614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9" t="43373" r="67500" b="41111"/>
          <a:stretch/>
        </p:blipFill>
        <p:spPr>
          <a:xfrm>
            <a:off x="6862955" y="147860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1" t="44358" r="39947" b="42606"/>
          <a:stretch/>
        </p:blipFill>
        <p:spPr>
          <a:xfrm>
            <a:off x="2772646" y="3011791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5" t="43802" r="23053" b="43162"/>
          <a:stretch/>
        </p:blipFill>
        <p:spPr>
          <a:xfrm>
            <a:off x="2727744" y="2236000"/>
            <a:ext cx="450072" cy="571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8" t="44279" r="49020" b="42685"/>
          <a:stretch/>
        </p:blipFill>
        <p:spPr>
          <a:xfrm>
            <a:off x="1631230" y="2998338"/>
            <a:ext cx="443752" cy="56373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1" t="43469" r="57708" b="42689"/>
          <a:stretch/>
        </p:blipFill>
        <p:spPr>
          <a:xfrm>
            <a:off x="1977150" y="2966966"/>
            <a:ext cx="506414" cy="60204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5" t="43915" r="58383" b="43049"/>
          <a:stretch/>
        </p:blipFill>
        <p:spPr>
          <a:xfrm>
            <a:off x="1607126" y="2235284"/>
            <a:ext cx="443752" cy="56373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0" t="43697" r="13628" b="43267"/>
          <a:stretch/>
        </p:blipFill>
        <p:spPr>
          <a:xfrm>
            <a:off x="3868126" y="3723841"/>
            <a:ext cx="443752" cy="563730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2359194" y="2235284"/>
            <a:ext cx="408812" cy="542922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3" name="Группа 72"/>
          <p:cNvGrpSpPr/>
          <p:nvPr/>
        </p:nvGrpSpPr>
        <p:grpSpPr>
          <a:xfrm>
            <a:off x="2364064" y="2966966"/>
            <a:ext cx="408812" cy="542922"/>
            <a:chOff x="2361639" y="2985697"/>
            <a:chExt cx="408812" cy="542922"/>
          </a:xfrm>
        </p:grpSpPr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3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7" y="979099"/>
            <a:ext cx="3923299" cy="162450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1" t="43063" r="66898" b="43095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t="43742" r="75902" b="43222"/>
          <a:stretch/>
        </p:blipFill>
        <p:spPr>
          <a:xfrm>
            <a:off x="9142790" y="1558869"/>
            <a:ext cx="501209" cy="63672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2" t="43378" r="4186" b="43586"/>
          <a:stretch/>
        </p:blipFill>
        <p:spPr>
          <a:xfrm>
            <a:off x="9548203" y="1554513"/>
            <a:ext cx="489658" cy="622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і знайди невідоме число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171620" y="229237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18330" y="2560985"/>
            <a:ext cx="312609" cy="28166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99759" y="31112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58493" y="3430567"/>
            <a:ext cx="312609" cy="281666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117118" y="395147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75852" y="4270753"/>
            <a:ext cx="312609" cy="281666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2" t="43567" r="22557" b="42591"/>
          <a:stretch/>
        </p:blipFill>
        <p:spPr>
          <a:xfrm>
            <a:off x="9037797" y="2396407"/>
            <a:ext cx="541936" cy="67609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2" t="43386" r="22957" b="42772"/>
          <a:stretch/>
        </p:blipFill>
        <p:spPr>
          <a:xfrm>
            <a:off x="9006267" y="3230431"/>
            <a:ext cx="541936" cy="676099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932609" y="2389856"/>
            <a:ext cx="509347" cy="647060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945953" y="3244982"/>
            <a:ext cx="491526" cy="624421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7" t="43625" r="39842" b="42533"/>
          <a:stretch/>
        </p:blipFill>
        <p:spPr>
          <a:xfrm>
            <a:off x="9466871" y="4088292"/>
            <a:ext cx="541936" cy="676099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5" t="43148" r="48414" b="43010"/>
          <a:stretch/>
        </p:blipFill>
        <p:spPr>
          <a:xfrm>
            <a:off x="9083610" y="4069820"/>
            <a:ext cx="541936" cy="6760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6871" y="3378738"/>
            <a:ext cx="408812" cy="418784"/>
          </a:xfrm>
          <a:prstGeom prst="rect">
            <a:avLst/>
          </a:prstGeom>
        </p:spPr>
      </p:pic>
      <p:grpSp>
        <p:nvGrpSpPr>
          <p:cNvPr id="185" name="Группа 184"/>
          <p:cNvGrpSpPr/>
          <p:nvPr/>
        </p:nvGrpSpPr>
        <p:grpSpPr>
          <a:xfrm>
            <a:off x="8621927" y="2467663"/>
            <a:ext cx="408812" cy="542922"/>
            <a:chOff x="2361639" y="2985697"/>
            <a:chExt cx="408812" cy="542922"/>
          </a:xfrm>
        </p:grpSpPr>
        <p:pic>
          <p:nvPicPr>
            <p:cNvPr id="186" name="Рисунок 1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7" name="Рисунок 18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4" t="43469" r="40195" b="42689"/>
          <a:stretch/>
        </p:blipFill>
        <p:spPr>
          <a:xfrm>
            <a:off x="8593708" y="4934954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t="43463" r="48567" b="42695"/>
          <a:stretch/>
        </p:blipFill>
        <p:spPr>
          <a:xfrm>
            <a:off x="8226198" y="4934479"/>
            <a:ext cx="541936" cy="6760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32609" y="5094138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2" t="43921" r="22557" b="42237"/>
          <a:stretch/>
        </p:blipFill>
        <p:spPr>
          <a:xfrm>
            <a:off x="9472380" y="4957906"/>
            <a:ext cx="541936" cy="676099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0367066" y="4934479"/>
            <a:ext cx="491526" cy="624421"/>
          </a:xfrm>
          <a:prstGeom prst="rect">
            <a:avLst/>
          </a:prstGeom>
        </p:spPr>
      </p:pic>
      <p:grpSp>
        <p:nvGrpSpPr>
          <p:cNvPr id="193" name="Группа 192"/>
          <p:cNvGrpSpPr/>
          <p:nvPr/>
        </p:nvGrpSpPr>
        <p:grpSpPr>
          <a:xfrm>
            <a:off x="9036206" y="5000816"/>
            <a:ext cx="408812" cy="542922"/>
            <a:chOff x="2361639" y="2985697"/>
            <a:chExt cx="408812" cy="542922"/>
          </a:xfrm>
        </p:grpSpPr>
        <p:pic>
          <p:nvPicPr>
            <p:cNvPr id="194" name="Рисунок 1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5" name="Рисунок 1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14073" y="5964907"/>
            <a:ext cx="312609" cy="281666"/>
          </a:xfrm>
          <a:prstGeom prst="rect">
            <a:avLst/>
          </a:prstGeom>
        </p:spPr>
      </p:pic>
      <p:sp>
        <p:nvSpPr>
          <p:cNvPr id="113" name="Прямоугольник 112"/>
          <p:cNvSpPr/>
          <p:nvPr/>
        </p:nvSpPr>
        <p:spPr>
          <a:xfrm>
            <a:off x="1338152" y="2714010"/>
            <a:ext cx="6379220" cy="3170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Невідоме число </a:t>
            </a:r>
            <a:r>
              <a:rPr lang="uk-UA" sz="4000" b="1" i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зменшили у 8 разів і одержали 7. Склади рівняння і склади невідоме число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517281" y="5781134"/>
            <a:ext cx="491526" cy="624421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0377711" y="5781133"/>
            <a:ext cx="491526" cy="6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6" grpId="0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».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правильні дві цеглинки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0429" y="1652772"/>
            <a:ext cx="3051796" cy="4288804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3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413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057183"/>
            <a:ext cx="3700199" cy="135687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3057183"/>
            <a:ext cx="3700199" cy="135687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1522310"/>
            <a:ext cx="3700199" cy="135687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6" y="1521861"/>
            <a:ext cx="3700198" cy="1356871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8868347" y="1616067"/>
            <a:ext cx="247639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 ∙ 7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535000" y="1652772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 : 6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2168" y="3177821"/>
            <a:ext cx="324916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: 7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107695" y="3197841"/>
            <a:ext cx="2576054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∙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4823819"/>
            <a:ext cx="3700198" cy="1356871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4774015"/>
            <a:ext cx="3700199" cy="1356872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5208182" y="4944456"/>
            <a:ext cx="24755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: 2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908381" y="4944456"/>
            <a:ext cx="250115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: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80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».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правильні дві цеглинки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0429" y="1652772"/>
            <a:ext cx="3051796" cy="4288804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3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413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057183"/>
            <a:ext cx="3700199" cy="135687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3057183"/>
            <a:ext cx="3700199" cy="135687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1522310"/>
            <a:ext cx="3700199" cy="135687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6" y="1521861"/>
            <a:ext cx="3700198" cy="1356871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8378745" y="1695070"/>
            <a:ext cx="308829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18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: 6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535000" y="1652772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 : 6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2168" y="3177821"/>
            <a:ext cx="324916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: 7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107695" y="3197841"/>
            <a:ext cx="2576054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3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4823819"/>
            <a:ext cx="3700198" cy="1356871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4774015"/>
            <a:ext cx="3700199" cy="1356872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4535000" y="4944456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: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908381" y="4944456"/>
            <a:ext cx="250115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: 3</a:t>
            </a:r>
          </a:p>
        </p:txBody>
      </p:sp>
    </p:spTree>
    <p:extLst>
      <p:ext uri="{BB962C8B-B14F-4D97-AF65-F5344CB8AC3E}">
        <p14:creationId xmlns:p14="http://schemas.microsoft.com/office/powerpoint/2010/main" val="331878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».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правильні дві цеглинки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0429" y="1652772"/>
            <a:ext cx="3051796" cy="4288804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3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413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057183"/>
            <a:ext cx="3700199" cy="135687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3057183"/>
            <a:ext cx="3700199" cy="135687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1522310"/>
            <a:ext cx="3700199" cy="135687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6" y="1521861"/>
            <a:ext cx="3700198" cy="1356871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8868347" y="1616067"/>
            <a:ext cx="247639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 ∙ 6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535000" y="1652772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 : 6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2168" y="3177821"/>
            <a:ext cx="324916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 : 4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107695" y="3197841"/>
            <a:ext cx="2576054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 ∙ 1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4823819"/>
            <a:ext cx="3700198" cy="1356871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4774015"/>
            <a:ext cx="3700199" cy="1356872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4535000" y="4944456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 : 2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908381" y="4944456"/>
            <a:ext cx="250115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: 3</a:t>
            </a:r>
          </a:p>
        </p:txBody>
      </p:sp>
    </p:spTree>
    <p:extLst>
      <p:ext uri="{BB962C8B-B14F-4D97-AF65-F5344CB8AC3E}">
        <p14:creationId xmlns:p14="http://schemas.microsoft.com/office/powerpoint/2010/main" val="39838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».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правильні дві цеглинки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0429" y="1652772"/>
            <a:ext cx="3051796" cy="4288804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3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lang="uk-UA" sz="413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057183"/>
            <a:ext cx="3700199" cy="135687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3057183"/>
            <a:ext cx="3700199" cy="135687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1522310"/>
            <a:ext cx="3700199" cy="135687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6" y="1521861"/>
            <a:ext cx="3700198" cy="1356871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8868347" y="1616067"/>
            <a:ext cx="247639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 ∙ 6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535000" y="1652772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 : 6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2168" y="3177821"/>
            <a:ext cx="324916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42 : 7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107695" y="3197841"/>
            <a:ext cx="2576054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 ∙ 3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4823819"/>
            <a:ext cx="3700198" cy="1356871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4774015"/>
            <a:ext cx="3700199" cy="1356872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4535000" y="4944456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 : 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908381" y="4944456"/>
            <a:ext cx="250115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: 3</a:t>
            </a:r>
          </a:p>
        </p:txBody>
      </p:sp>
    </p:spTree>
    <p:extLst>
      <p:ext uri="{BB962C8B-B14F-4D97-AF65-F5344CB8AC3E}">
        <p14:creationId xmlns:p14="http://schemas.microsoft.com/office/powerpoint/2010/main" val="27687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».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правильні дві цеглинки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0429" y="1652772"/>
            <a:ext cx="3051796" cy="4288804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300" b="1" dirty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uk-UA" sz="413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057183"/>
            <a:ext cx="3700199" cy="135687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3057183"/>
            <a:ext cx="3700199" cy="135687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1522310"/>
            <a:ext cx="3700199" cy="135687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6" y="1521861"/>
            <a:ext cx="3700198" cy="1356871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8868347" y="1616067"/>
            <a:ext cx="247639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 ∙ 6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535000" y="1652772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 : 6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532168" y="3177821"/>
            <a:ext cx="324916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25 : 5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107695" y="3197841"/>
            <a:ext cx="2576054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0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4823819"/>
            <a:ext cx="3700198" cy="1356871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6" y="4774015"/>
            <a:ext cx="3700199" cy="1356872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4535000" y="4944456"/>
            <a:ext cx="3148749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48 : 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256447" y="4944456"/>
            <a:ext cx="352488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 : 6</a:t>
            </a:r>
          </a:p>
        </p:txBody>
      </p:sp>
    </p:spTree>
    <p:extLst>
      <p:ext uri="{BB962C8B-B14F-4D97-AF65-F5344CB8AC3E}">
        <p14:creationId xmlns:p14="http://schemas.microsoft.com/office/powerpoint/2010/main" val="19432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84255" y="3424494"/>
            <a:ext cx="584567" cy="7292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733397" y="3424494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2712155" y="3413179"/>
            <a:ext cx="584567" cy="72928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3471711" y="3421480"/>
            <a:ext cx="584567" cy="72928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4450469" y="3423041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0" t="43122" r="39839" b="43036"/>
          <a:stretch/>
        </p:blipFill>
        <p:spPr>
          <a:xfrm>
            <a:off x="5299611" y="3423041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43489" r="84843" b="42669"/>
          <a:stretch/>
        </p:blipFill>
        <p:spPr>
          <a:xfrm>
            <a:off x="6246662" y="3428699"/>
            <a:ext cx="584567" cy="7292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7095804" y="3421480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8042855" y="3428699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8822079" y="3428699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9812876" y="34286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0" t="43122" r="39839" b="43036"/>
          <a:stretch/>
        </p:blipFill>
        <p:spPr>
          <a:xfrm>
            <a:off x="10623106" y="3428699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0" name="Загнутый угол 49"/>
          <p:cNvSpPr/>
          <p:nvPr/>
        </p:nvSpPr>
        <p:spPr>
          <a:xfrm flipH="1">
            <a:off x="1166979" y="1456402"/>
            <a:ext cx="3126808" cy="4746946"/>
          </a:xfrm>
          <a:prstGeom prst="foldedCorner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432447" y="1475890"/>
            <a:ext cx="249944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∙ 6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Загнутый угол 47"/>
          <p:cNvSpPr/>
          <p:nvPr/>
        </p:nvSpPr>
        <p:spPr>
          <a:xfrm flipH="1">
            <a:off x="4659992" y="1456402"/>
            <a:ext cx="3126808" cy="474694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04188" y="1475890"/>
            <a:ext cx="312680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: 8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Загнутый угол 55"/>
          <p:cNvSpPr/>
          <p:nvPr/>
        </p:nvSpPr>
        <p:spPr>
          <a:xfrm flipH="1">
            <a:off x="8502984" y="1456402"/>
            <a:ext cx="3126808" cy="4746946"/>
          </a:xfrm>
          <a:prstGeom prst="foldedCorner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8456112" y="1475890"/>
            <a:ext cx="31736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 : 8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+ 36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7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48" grpId="0" animBg="1"/>
      <p:bldP spid="55" grpId="0"/>
      <p:bldP spid="56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0" name="Загнутый угол 49"/>
          <p:cNvSpPr/>
          <p:nvPr/>
        </p:nvSpPr>
        <p:spPr>
          <a:xfrm flipH="1">
            <a:off x="2269866" y="1523225"/>
            <a:ext cx="3126808" cy="4746946"/>
          </a:xfrm>
          <a:prstGeom prst="foldedCorner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535334" y="1542713"/>
            <a:ext cx="249944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∙ 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+ 32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18" y="1467062"/>
            <a:ext cx="3958705" cy="4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27650</TotalTime>
  <Words>347</Words>
  <Application>Microsoft Office PowerPoint</Application>
  <PresentationFormat>Широкоэкранный</PresentationFormat>
  <Paragraphs>134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3500</cp:revision>
  <dcterms:created xsi:type="dcterms:W3CDTF">2018-01-05T16:38:53Z</dcterms:created>
  <dcterms:modified xsi:type="dcterms:W3CDTF">2021-10-18T17:41:01Z</dcterms:modified>
</cp:coreProperties>
</file>