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65" r:id="rId3"/>
    <p:sldId id="277" r:id="rId4"/>
    <p:sldId id="281" r:id="rId5"/>
    <p:sldId id="283" r:id="rId6"/>
    <p:sldId id="285" r:id="rId7"/>
    <p:sldId id="284" r:id="rId8"/>
    <p:sldId id="278" r:id="rId9"/>
    <p:sldId id="279" r:id="rId10"/>
    <p:sldId id="280" r:id="rId11"/>
    <p:sldId id="286" r:id="rId12"/>
    <p:sldId id="287" r:id="rId13"/>
    <p:sldId id="288" r:id="rId14"/>
    <p:sldId id="289" r:id="rId15"/>
    <p:sldId id="291" r:id="rId16"/>
    <p:sldId id="266" r:id="rId17"/>
    <p:sldId id="268" r:id="rId18"/>
    <p:sldId id="269" r:id="rId19"/>
    <p:sldId id="275" r:id="rId20"/>
    <p:sldId id="290" r:id="rId21"/>
    <p:sldId id="26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00B050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7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8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07.11.2021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07.11.2021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07.11.2021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smtClean="0">
                <a:solidFill>
                  <a:schemeClr val="bg1"/>
                </a:solidFill>
                <a:latin typeface="Monotype Corsiva" panose="03010101010201010101" pitchFamily="66" charset="0"/>
              </a:rPr>
              <a:t>30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1445" y="3678725"/>
            <a:ext cx="9040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 smtClean="0">
                <a:solidFill>
                  <a:srgbClr val="2F3242"/>
                </a:solidFill>
              </a:rPr>
              <a:t>Кімнатні рослини</a:t>
            </a:r>
            <a:endParaRPr lang="ru-RU" sz="8000" b="1" dirty="0">
              <a:solidFill>
                <a:srgbClr val="2F324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1825" y="414288"/>
            <a:ext cx="2962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9458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045" y="104503"/>
            <a:ext cx="5383186" cy="331273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444843" y="606340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411" y="1446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69713" y="1249251"/>
            <a:ext cx="9556124" cy="5022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Кімнатні</a:t>
            </a:r>
            <a:r>
              <a:rPr lang="ru-RU" b="1" dirty="0" smtClean="0"/>
              <a:t> </a:t>
            </a:r>
            <a:r>
              <a:rPr lang="ru-RU" b="1" dirty="0" err="1" smtClean="0"/>
              <a:t>рослини</a:t>
            </a:r>
            <a:r>
              <a:rPr lang="ru-RU" b="1" dirty="0" smtClean="0"/>
              <a:t> </a:t>
            </a:r>
            <a:r>
              <a:rPr lang="ru-RU" b="1" dirty="0" err="1" smtClean="0"/>
              <a:t>поділяють</a:t>
            </a:r>
            <a:r>
              <a:rPr lang="ru-RU" b="1" dirty="0" smtClean="0"/>
              <a:t> на </a:t>
            </a:r>
            <a:r>
              <a:rPr lang="ru-RU" b="1" dirty="0" err="1" smtClean="0"/>
              <a:t>кілька</a:t>
            </a:r>
            <a:r>
              <a:rPr lang="ru-RU" b="1" dirty="0" smtClean="0"/>
              <a:t> </a:t>
            </a:r>
            <a:r>
              <a:rPr lang="ru-RU" b="1" dirty="0" err="1" smtClean="0"/>
              <a:t>груп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9713" y="190841"/>
            <a:ext cx="9556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Кімнатні рослини</a:t>
            </a:r>
            <a:endParaRPr lang="ru-RU" sz="5400" b="1" dirty="0">
              <a:solidFill>
                <a:srgbClr val="2F3242"/>
              </a:solidFill>
            </a:endParaRPr>
          </a:p>
        </p:txBody>
      </p:sp>
      <p:pic>
        <p:nvPicPr>
          <p:cNvPr id="7" name="Picture 4" descr="ÐÐ°ÑÑÐ¸Ð½ÐºÐ¸ Ð¿Ð¾ Ð·Ð°Ð¿ÑÐ¾ÑÑ Ð³ÐµÑÐ°Ð½Ñ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58" y="2816590"/>
            <a:ext cx="3528957" cy="30550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609" y="2564256"/>
            <a:ext cx="3115518" cy="3115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199244" y="6016694"/>
            <a:ext cx="3084871" cy="535577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Герань</a:t>
            </a:r>
            <a:endParaRPr lang="ru-RU" sz="28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912786" y="5972222"/>
            <a:ext cx="3084871" cy="535577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Каланхое</a:t>
            </a:r>
            <a:endParaRPr lang="ru-RU" sz="2800" b="1" dirty="0"/>
          </a:p>
        </p:txBody>
      </p:sp>
      <p:pic>
        <p:nvPicPr>
          <p:cNvPr id="11" name="Picture 2" descr="ÐÐ°ÑÑÐ¸Ð½ÐºÐ¸ Ð¿Ð¾ Ð·Ð°Ð¿ÑÐ¾ÑÑ ÑÑÐ°Ð»ÐºÐ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015" y="3045860"/>
            <a:ext cx="3084871" cy="2542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5056015" y="5961315"/>
            <a:ext cx="3084871" cy="535577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Фіалка</a:t>
            </a:r>
            <a:endParaRPr lang="ru-RU" sz="2800" b="1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284115" y="1794782"/>
            <a:ext cx="5000516" cy="804342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1</a:t>
            </a:r>
            <a:r>
              <a:rPr lang="uk-UA" sz="2400" b="1" dirty="0"/>
              <a:t>. Рослини, які мають гарні  квіти.</a:t>
            </a:r>
            <a:endParaRPr lang="ru-RU" sz="2400" b="1" dirty="0"/>
          </a:p>
        </p:txBody>
      </p:sp>
    </p:spTree>
    <p:extLst>
      <p:ext uri="{BB962C8B-B14F-4D97-AF65-F5344CB8AC3E}">
        <p14:creationId xmlns="" xmlns:p14="http://schemas.microsoft.com/office/powerpoint/2010/main" val="10595110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444843" y="606340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411" y="1446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69713" y="1249251"/>
            <a:ext cx="9556124" cy="5022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Рослини, які мають гарні  квіти.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9713" y="190841"/>
            <a:ext cx="9556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Кімнатні рослини</a:t>
            </a:r>
            <a:endParaRPr lang="ru-RU" sz="5400" b="1" dirty="0">
              <a:solidFill>
                <a:srgbClr val="2F3242"/>
              </a:solidFill>
            </a:endParaRPr>
          </a:p>
        </p:txBody>
      </p:sp>
      <p:pic>
        <p:nvPicPr>
          <p:cNvPr id="6" name="Picture 10" descr="ÐÐ°ÑÑÐ¸Ð½ÐºÐ¸ Ð¿Ð¾ Ð·Ð°Ð¿ÑÐ¾ÑÑ Ð¾ÑÑÑÐ´ÐµÑ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49" y="2178949"/>
            <a:ext cx="3530844" cy="35882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958058" y="5881323"/>
            <a:ext cx="3084871" cy="535577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Орхідея</a:t>
            </a:r>
            <a:endParaRPr lang="ru-RU" sz="2400" b="1" dirty="0"/>
          </a:p>
        </p:txBody>
      </p:sp>
      <p:pic>
        <p:nvPicPr>
          <p:cNvPr id="11266" name="Picture 2" descr="Ð ÐµÐ·ÑÐ»ÑÑÐ°Ñ Ð¿Ð¾ÑÑÐºÑ Ð·Ð¾Ð±ÑÐ°Ð¶ÐµÐ½Ñ Ð·Ð° Ð·Ð°Ð¿Ð¸ÑÐ¾Ð¼ &quot;Ð±ÐµÐ³Ð¾Ð½ÑÑ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358" y="2283728"/>
            <a:ext cx="3129406" cy="33786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5067893" y="5881323"/>
            <a:ext cx="3084871" cy="535577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Бегонія</a:t>
            </a:r>
            <a:endParaRPr lang="ru-RU" sz="2400" b="1" dirty="0"/>
          </a:p>
        </p:txBody>
      </p:sp>
      <p:pic>
        <p:nvPicPr>
          <p:cNvPr id="11268" name="Picture 4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399" y="2382345"/>
            <a:ext cx="3181463" cy="3181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8840966" y="5858030"/>
            <a:ext cx="3084871" cy="535577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Пеларгонія</a:t>
            </a:r>
            <a:endParaRPr lang="ru-RU" sz="2400" b="1" dirty="0"/>
          </a:p>
        </p:txBody>
      </p:sp>
    </p:spTree>
    <p:extLst>
      <p:ext uri="{BB962C8B-B14F-4D97-AF65-F5344CB8AC3E}">
        <p14:creationId xmlns="" xmlns:p14="http://schemas.microsoft.com/office/powerpoint/2010/main" val="142274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444843" y="606340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411" y="1446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69713" y="1249251"/>
            <a:ext cx="9556124" cy="5022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/>
              <a:t>2. Рослини з гарним листям.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9713" y="190841"/>
            <a:ext cx="9556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Кімнатні рослини</a:t>
            </a:r>
            <a:endParaRPr lang="ru-RU" sz="5400" b="1" dirty="0">
              <a:solidFill>
                <a:srgbClr val="2F3242"/>
              </a:solidFill>
            </a:endParaRPr>
          </a:p>
        </p:txBody>
      </p:sp>
      <p:pic>
        <p:nvPicPr>
          <p:cNvPr id="6" name="Picture 2" descr="ÐÐ°ÑÑÐ¸Ð½ÐºÐ¸ Ð¿Ð¾ Ð·Ð°Ð¿ÑÐ¾ÑÑ Ð°Ð»Ð¾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326" t="2704" r="8022" b="4971"/>
          <a:stretch/>
        </p:blipFill>
        <p:spPr bwMode="auto">
          <a:xfrm>
            <a:off x="5352992" y="1808585"/>
            <a:ext cx="2435251" cy="40156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ÐÐ°ÑÑÐ¸Ð½ÐºÐ¸ Ð¿Ð¾ Ð·Ð°Ð¿ÑÐ¾ÑÑ Ð´ÑÐ°ÑÐµÐ½Ð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282" t="2820" r="5676" b="-315"/>
          <a:stretch/>
        </p:blipFill>
        <p:spPr bwMode="auto">
          <a:xfrm>
            <a:off x="8281852" y="1886607"/>
            <a:ext cx="3077551" cy="38596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8699978" y="5881324"/>
            <a:ext cx="3084871" cy="535577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Драцена</a:t>
            </a:r>
            <a:endParaRPr lang="ru-RU" sz="28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028183" y="5881323"/>
            <a:ext cx="3084871" cy="535577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Алое</a:t>
            </a:r>
            <a:endParaRPr lang="ru-RU" sz="2800" b="1" dirty="0"/>
          </a:p>
        </p:txBody>
      </p:sp>
      <p:pic>
        <p:nvPicPr>
          <p:cNvPr id="14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895" t="5244" r="7881" b="8481"/>
          <a:stretch/>
        </p:blipFill>
        <p:spPr bwMode="auto">
          <a:xfrm>
            <a:off x="1500080" y="2135753"/>
            <a:ext cx="3158409" cy="34395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1356389" y="5881324"/>
            <a:ext cx="3084871" cy="535577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Монстера</a:t>
            </a:r>
            <a:endParaRPr lang="ru-RU" sz="2800" b="1" dirty="0"/>
          </a:p>
        </p:txBody>
      </p:sp>
    </p:spTree>
    <p:extLst>
      <p:ext uri="{BB962C8B-B14F-4D97-AF65-F5344CB8AC3E}">
        <p14:creationId xmlns="" xmlns:p14="http://schemas.microsoft.com/office/powerpoint/2010/main" val="28637658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444843" y="606340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411" y="1446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69713" y="1249251"/>
            <a:ext cx="9556124" cy="5022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Рослини</a:t>
            </a:r>
            <a:r>
              <a:rPr lang="ru-RU" b="1" dirty="0" smtClean="0"/>
              <a:t>, </a:t>
            </a:r>
            <a:r>
              <a:rPr lang="ru-RU" b="1" dirty="0" err="1" smtClean="0"/>
              <a:t>що</a:t>
            </a:r>
            <a:r>
              <a:rPr lang="ru-RU" b="1" dirty="0" smtClean="0"/>
              <a:t> </a:t>
            </a:r>
            <a:r>
              <a:rPr lang="ru-RU" b="1" dirty="0" err="1" smtClean="0"/>
              <a:t>в’ються</a:t>
            </a:r>
            <a:r>
              <a:rPr lang="ru-RU" b="1" dirty="0" smtClean="0"/>
              <a:t> і </a:t>
            </a:r>
            <a:r>
              <a:rPr lang="ru-RU" b="1" dirty="0" err="1" smtClean="0"/>
              <a:t>звисають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9713" y="190841"/>
            <a:ext cx="9556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Кімнатні рослини</a:t>
            </a:r>
            <a:endParaRPr lang="ru-RU" sz="5400" b="1" dirty="0">
              <a:solidFill>
                <a:srgbClr val="2F3242"/>
              </a:solidFill>
            </a:endParaRPr>
          </a:p>
        </p:txBody>
      </p:sp>
      <p:pic>
        <p:nvPicPr>
          <p:cNvPr id="6" name="Picture 6" descr="ÐÐ°ÑÑÐ¸Ð½ÐºÐ¸ Ð¿Ð¾ Ð·Ð°Ð¿ÑÐ¾ÑÑ ÑÑÐ°Ð´ÐµÑÐºÐ°Ð½ÑÑÑ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573" t="1059" r="12550" b="3053"/>
          <a:stretch/>
        </p:blipFill>
        <p:spPr bwMode="auto">
          <a:xfrm>
            <a:off x="1330411" y="2364362"/>
            <a:ext cx="3869934" cy="30823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722942" y="5791742"/>
            <a:ext cx="3084871" cy="535577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/>
              <a:t>Традесканція</a:t>
            </a:r>
            <a:endParaRPr lang="ru-RU" sz="2400" b="1" dirty="0"/>
          </a:p>
        </p:txBody>
      </p:sp>
      <p:pic>
        <p:nvPicPr>
          <p:cNvPr id="12290" name="Picture 2" descr="Ð ÐµÐ·ÑÐ»ÑÑÐ°Ñ Ð¿Ð¾ÑÑÐºÑ Ð·Ð¾Ð±ÑÐ°Ð¶ÐµÐ½Ñ Ð·Ð° Ð·Ð°Ð¿Ð¸ÑÐ¾Ð¼ &quot;Ð¿Ð»ÑÑ ÐºÑÐ¼Ð½Ð°ÑÐ½Ð¸Ð¹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276" y="2192379"/>
            <a:ext cx="5450931" cy="3426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7481307" y="5791742"/>
            <a:ext cx="3084871" cy="535577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Плющ</a:t>
            </a:r>
            <a:endParaRPr lang="ru-RU" sz="2400" b="1" dirty="0"/>
          </a:p>
        </p:txBody>
      </p:sp>
    </p:spTree>
    <p:extLst>
      <p:ext uri="{BB962C8B-B14F-4D97-AF65-F5344CB8AC3E}">
        <p14:creationId xmlns="" xmlns:p14="http://schemas.microsoft.com/office/powerpoint/2010/main" val="36419063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444843" y="606340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411" y="1446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69713" y="1249251"/>
            <a:ext cx="9556124" cy="5022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4. </a:t>
            </a:r>
            <a:r>
              <a:rPr lang="ru-RU" b="1" dirty="0" err="1" smtClean="0"/>
              <a:t>Кактуси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9713" y="190841"/>
            <a:ext cx="9556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Кімнатні рослини</a:t>
            </a:r>
            <a:endParaRPr lang="ru-RU" sz="5400" b="1" dirty="0">
              <a:solidFill>
                <a:srgbClr val="2F3242"/>
              </a:solidFill>
            </a:endParaRPr>
          </a:p>
        </p:txBody>
      </p:sp>
      <p:pic>
        <p:nvPicPr>
          <p:cNvPr id="13316" name="Picture 4" descr="Ð ÐµÐ·ÑÐ»ÑÑÐ°Ñ Ð¿Ð¾ÑÑÐºÑ Ð·Ð¾Ð±ÑÐ°Ð¶ÐµÐ½Ñ Ð·Ð° Ð·Ð°Ð¿Ð¸ÑÐ¾Ð¼ &quot;ÐºÐ°ÐºÑÑÑÐ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713" y="1978047"/>
            <a:ext cx="8782379" cy="47132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094530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444843" y="606340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411" y="1446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69713" y="1249251"/>
            <a:ext cx="9556124" cy="5022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Цікаво</a:t>
            </a:r>
            <a:r>
              <a:rPr lang="ru-RU" b="1" dirty="0" smtClean="0"/>
              <a:t> знати.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9713" y="190841"/>
            <a:ext cx="9556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Кімнатні рослини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97724" y="2560322"/>
            <a:ext cx="4519750" cy="288688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b="1" dirty="0" smtClean="0"/>
              <a:t>      У </a:t>
            </a:r>
            <a:r>
              <a:rPr lang="uk-UA" sz="2400" b="1" dirty="0"/>
              <a:t>домашніх умовах рослини почали вирощувати ще в Давній Греції. Спочатку це були лікарські рослини, потім їх почали використовувати для окраси приміщення</a:t>
            </a:r>
            <a:r>
              <a:rPr lang="uk-UA" sz="2400" b="1" dirty="0" smtClean="0"/>
              <a:t>.</a:t>
            </a:r>
            <a:endParaRPr lang="ru-RU" sz="2400" b="1" dirty="0"/>
          </a:p>
        </p:txBody>
      </p:sp>
      <p:pic>
        <p:nvPicPr>
          <p:cNvPr id="20488" name="Picture 8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36" y="1886607"/>
            <a:ext cx="4716779" cy="47167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990276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6962501" y="2388883"/>
            <a:ext cx="3004459" cy="4207860"/>
            <a:chOff x="6962501" y="2388883"/>
            <a:chExt cx="3004459" cy="4207860"/>
          </a:xfrm>
        </p:grpSpPr>
        <p:pic>
          <p:nvPicPr>
            <p:cNvPr id="14344" name="Picture 8" descr="Ð ÐµÐ·ÑÐ»ÑÑÐ°Ñ Ð¿Ð¾ÑÑÐºÑ Ð·Ð¾Ð±ÑÐ°Ð¶ÐµÐ½Ñ Ð·Ð° Ð·Ð°Ð¿Ð¸ÑÐ¾Ð¼ &quot;ÐºÐ»Ð¸Ð¿Ð°ÑÑ Ð²Ð°Ð·Ð¾Ð½ Ð»Ð¸Ð¼Ð¾Ð½&quot;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297" b="3798"/>
            <a:stretch/>
          </p:blipFill>
          <p:spPr bwMode="auto">
            <a:xfrm>
              <a:off x="6962501" y="2388883"/>
              <a:ext cx="2913019" cy="410335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Прямоугольник 7"/>
            <p:cNvSpPr/>
            <p:nvPr/>
          </p:nvSpPr>
          <p:spPr>
            <a:xfrm>
              <a:off x="9183189" y="5839097"/>
              <a:ext cx="783771" cy="757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444843" y="606340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411" y="1446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69713" y="1249251"/>
            <a:ext cx="9556124" cy="5022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Цікаво</a:t>
            </a:r>
            <a:r>
              <a:rPr lang="ru-RU" b="1" dirty="0" smtClean="0"/>
              <a:t> знати.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9713" y="190841"/>
            <a:ext cx="9556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Кімнатні рослини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031965" y="2388883"/>
            <a:ext cx="5656217" cy="3894351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b="1" dirty="0" smtClean="0"/>
              <a:t>    Більшість </a:t>
            </a:r>
            <a:r>
              <a:rPr lang="uk-UA" sz="2400" b="1" dirty="0"/>
              <a:t>кімнатних рослин — жителі теплих країн. Майже 200 років тому вони були привезені мандрівниками й колекціонерами з інших країн. Першими екзотичними рослинами були лимони та апельсини. Вирощували їх вдома в оранжереях лише багаті люди.</a:t>
            </a:r>
            <a:endParaRPr lang="ru-RU" sz="2400" b="1" dirty="0"/>
          </a:p>
          <a:p>
            <a:pPr algn="ctr"/>
            <a:endParaRPr lang="ru-RU" sz="2400" b="1" dirty="0"/>
          </a:p>
        </p:txBody>
      </p:sp>
      <p:pic>
        <p:nvPicPr>
          <p:cNvPr id="14340" name="Picture 4" descr="Ð ÐµÐ·ÑÐ»ÑÑÐ°Ñ Ð¿Ð¾ÑÑÐºÑ Ð·Ð¾Ð±ÑÐ°Ð¶ÐµÐ½Ñ Ð·Ð° Ð·Ð°Ð¿Ð¸ÑÐ¾Ð¼ &quot;ÐºÐ»Ð¸Ð¿Ð°ÑÑ Ð²Ð°Ð·Ð¾Ð½ Ð»Ð¸Ð¼Ð¾Ð½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238" y="1751527"/>
            <a:ext cx="2611228" cy="38742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332943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444843" y="606340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411" y="1446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69713" y="1249251"/>
            <a:ext cx="9556124" cy="5022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Чому</a:t>
            </a:r>
            <a:r>
              <a:rPr lang="ru-RU" b="1" dirty="0"/>
              <a:t> люди </a:t>
            </a:r>
            <a:r>
              <a:rPr lang="ru-RU" b="1" dirty="0" err="1"/>
              <a:t>вирощують</a:t>
            </a:r>
            <a:r>
              <a:rPr lang="ru-RU" b="1" dirty="0"/>
              <a:t> </a:t>
            </a:r>
            <a:r>
              <a:rPr lang="ru-RU" b="1" dirty="0" err="1"/>
              <a:t>кімнатні</a:t>
            </a:r>
            <a:r>
              <a:rPr lang="ru-RU" b="1" dirty="0"/>
              <a:t> </a:t>
            </a:r>
            <a:r>
              <a:rPr lang="ru-RU" b="1" dirty="0" err="1" smtClean="0"/>
              <a:t>рослини</a:t>
            </a:r>
            <a:r>
              <a:rPr lang="ru-RU" b="1" dirty="0" smtClean="0"/>
              <a:t>?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9713" y="190841"/>
            <a:ext cx="9556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Кімнатні рослини</a:t>
            </a:r>
            <a:endParaRPr lang="ru-RU" sz="5400" b="1" dirty="0">
              <a:solidFill>
                <a:srgbClr val="2F3242"/>
              </a:solidFill>
            </a:endParaRPr>
          </a:p>
        </p:txBody>
      </p:sp>
      <p:pic>
        <p:nvPicPr>
          <p:cNvPr id="10242" name="Picture 2" descr="ÐÐ°ÑÑÐ¸Ð½ÐºÐ¸ Ð¿Ð¾ Ð·Ð°Ð¿ÑÐ¾ÑÑ Ð°Ð»Ð¾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068" t="618" r="18008" b="5802"/>
          <a:stretch/>
        </p:blipFill>
        <p:spPr bwMode="auto">
          <a:xfrm>
            <a:off x="8691710" y="3508291"/>
            <a:ext cx="2133368" cy="3172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ÐÐ°ÑÑÐ¸Ð½ÐºÐ¸ Ð¿Ð¾ Ð·Ð°Ð¿ÑÐ¾ÑÑ Ð²Ð°Ð·Ð¾Ð½Ð¸ ÐºÑÐ¼Ð½Ð°ÑÐ½Ñ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392" t="914" r="14037" b="1714"/>
          <a:stretch/>
        </p:blipFill>
        <p:spPr bwMode="auto">
          <a:xfrm>
            <a:off x="1365161" y="3402227"/>
            <a:ext cx="2245503" cy="31886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ÐÐ°ÑÑÐ¸Ð½ÐºÐ¸ Ð¿Ð¾ Ð·Ð°Ð¿ÑÐ¾ÑÑ ÐºÐ»Ð¸Ð¿Ð°ÑÑ Ð´ÐµÑÐ¸ Ð´ÑÐ¼Ð°ÑÑ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695" y="3251298"/>
            <a:ext cx="4264832" cy="3606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Выноска-облако 6"/>
          <p:cNvSpPr/>
          <p:nvPr/>
        </p:nvSpPr>
        <p:spPr>
          <a:xfrm>
            <a:off x="1365161" y="1886607"/>
            <a:ext cx="2704563" cy="1364691"/>
          </a:xfrm>
          <a:prstGeom prst="cloudCallout">
            <a:avLst>
              <a:gd name="adj1" fmla="val 65487"/>
              <a:gd name="adj2" fmla="val 99907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/>
              <a:t>Прикрашають</a:t>
            </a:r>
            <a:endParaRPr lang="ru-RU" sz="2000" b="1" dirty="0"/>
          </a:p>
        </p:txBody>
      </p:sp>
      <p:sp>
        <p:nvSpPr>
          <p:cNvPr id="11" name="Выноска-облако 10"/>
          <p:cNvSpPr/>
          <p:nvPr/>
        </p:nvSpPr>
        <p:spPr>
          <a:xfrm>
            <a:off x="8238527" y="1886607"/>
            <a:ext cx="2772910" cy="1364691"/>
          </a:xfrm>
          <a:prstGeom prst="cloudCallout">
            <a:avLst>
              <a:gd name="adj1" fmla="val -80002"/>
              <a:gd name="adj2" fmla="val 104101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/>
              <a:t>Лікують</a:t>
            </a:r>
            <a:endParaRPr lang="ru-RU" sz="2000" b="1" dirty="0"/>
          </a:p>
        </p:txBody>
      </p:sp>
    </p:spTree>
    <p:extLst>
      <p:ext uri="{BB962C8B-B14F-4D97-AF65-F5344CB8AC3E}">
        <p14:creationId xmlns="" xmlns:p14="http://schemas.microsoft.com/office/powerpoint/2010/main" val="1630580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444843" y="606340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411" y="1446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69713" y="1249251"/>
            <a:ext cx="9556124" cy="5022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Чому</a:t>
            </a:r>
            <a:r>
              <a:rPr lang="ru-RU" b="1" dirty="0"/>
              <a:t> люди </a:t>
            </a:r>
            <a:r>
              <a:rPr lang="ru-RU" b="1" dirty="0" err="1"/>
              <a:t>вирощують</a:t>
            </a:r>
            <a:r>
              <a:rPr lang="ru-RU" b="1" dirty="0"/>
              <a:t> </a:t>
            </a:r>
            <a:r>
              <a:rPr lang="ru-RU" b="1" dirty="0" err="1" smtClean="0"/>
              <a:t>кімнатні</a:t>
            </a:r>
            <a:r>
              <a:rPr lang="ru-RU" b="1" dirty="0" smtClean="0"/>
              <a:t> </a:t>
            </a:r>
            <a:r>
              <a:rPr lang="ru-RU" b="1" dirty="0" err="1" smtClean="0"/>
              <a:t>рослини</a:t>
            </a:r>
            <a:r>
              <a:rPr lang="ru-RU" b="1" dirty="0" smtClean="0"/>
              <a:t>?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9713" y="190841"/>
            <a:ext cx="9556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Кімнатні рослини</a:t>
            </a:r>
            <a:endParaRPr lang="ru-RU" sz="5400" b="1" dirty="0">
              <a:solidFill>
                <a:srgbClr val="2F3242"/>
              </a:solidFill>
            </a:endParaRPr>
          </a:p>
        </p:txBody>
      </p:sp>
      <p:pic>
        <p:nvPicPr>
          <p:cNvPr id="9218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988" r="-337" b="8390"/>
          <a:stretch/>
        </p:blipFill>
        <p:spPr bwMode="auto">
          <a:xfrm>
            <a:off x="842877" y="3539904"/>
            <a:ext cx="3816752" cy="31048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ÐÐ°ÑÑÐ¸Ð½ÐºÐ¸ Ð¿Ð¾ Ð·Ð°Ð¿ÑÐ¾ÑÑ Ð²Ð°Ð·Ð¾Ð½Ð¸ ÐºÑÐ¼Ð½Ð°ÑÐ½Ñ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63" y="3434918"/>
            <a:ext cx="3488962" cy="32098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Выноска-облако 7"/>
          <p:cNvSpPr/>
          <p:nvPr/>
        </p:nvSpPr>
        <p:spPr>
          <a:xfrm>
            <a:off x="1262130" y="1920333"/>
            <a:ext cx="2555807" cy="1245607"/>
          </a:xfrm>
          <a:prstGeom prst="cloudCallout">
            <a:avLst>
              <a:gd name="adj1" fmla="val 79152"/>
              <a:gd name="adj2" fmla="val 7271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/>
              <a:t>Очищають повітря</a:t>
            </a:r>
            <a:endParaRPr lang="ru-RU" sz="2000" b="1" dirty="0"/>
          </a:p>
        </p:txBody>
      </p:sp>
      <p:sp>
        <p:nvSpPr>
          <p:cNvPr id="9" name="Выноска-облако 8"/>
          <p:cNvSpPr/>
          <p:nvPr/>
        </p:nvSpPr>
        <p:spPr>
          <a:xfrm>
            <a:off x="8798037" y="1920333"/>
            <a:ext cx="2638401" cy="1228138"/>
          </a:xfrm>
          <a:prstGeom prst="cloudCallout">
            <a:avLst>
              <a:gd name="adj1" fmla="val -83372"/>
              <a:gd name="adj2" fmla="val 85226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/>
              <a:t>Збирають пил</a:t>
            </a:r>
            <a:endParaRPr lang="ru-RU" sz="2000" b="1" dirty="0"/>
          </a:p>
        </p:txBody>
      </p:sp>
      <p:pic>
        <p:nvPicPr>
          <p:cNvPr id="9222" name="Picture 6" descr="ÐÐ°ÑÑÐ¸Ð½ÐºÐ¸ Ð¿Ð¾ Ð·Ð°Ð¿ÑÐ¾ÑÑ ÐºÐ»Ð¸Ð¿Ð°ÑÑ Ð´ÐµÐ²Ð¾ÑÐºÐ° Ð²Ð¾Ð¿ÑÐ¾Ñ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282" t="6787" r="12607" b="1"/>
          <a:stretch/>
        </p:blipFill>
        <p:spPr bwMode="auto">
          <a:xfrm>
            <a:off x="4995208" y="2540205"/>
            <a:ext cx="2507063" cy="4104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96099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444843" y="606340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411" y="1446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69713" y="1249251"/>
            <a:ext cx="9556124" cy="5022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Робота в </a:t>
            </a:r>
            <a:r>
              <a:rPr lang="ru-RU" b="1" dirty="0" err="1" smtClean="0"/>
              <a:t>зошиті</a:t>
            </a:r>
            <a:r>
              <a:rPr lang="ru-RU" b="1" dirty="0"/>
              <a:t> </a:t>
            </a:r>
            <a:r>
              <a:rPr lang="ru-RU" b="1" dirty="0" smtClean="0"/>
              <a:t>с. </a:t>
            </a:r>
            <a:r>
              <a:rPr lang="ru-RU" b="1" dirty="0" smtClean="0"/>
              <a:t>48-49.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9713" y="190841"/>
            <a:ext cx="9556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Кімнатні рослини</a:t>
            </a:r>
            <a:endParaRPr lang="ru-RU" sz="5400" b="1" dirty="0">
              <a:solidFill>
                <a:srgbClr val="2F3242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83" y="1886607"/>
            <a:ext cx="5537834" cy="46534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47332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444843" y="606340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411" y="1446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69713" y="1249251"/>
            <a:ext cx="9556124" cy="5022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/>
              <a:t>Подумай.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9713" y="190841"/>
            <a:ext cx="9556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Кімнатні рослини</a:t>
            </a:r>
            <a:endParaRPr lang="ru-RU" sz="5400" b="1" dirty="0">
              <a:solidFill>
                <a:srgbClr val="2F3242"/>
              </a:solidFill>
            </a:endParaRPr>
          </a:p>
        </p:txBody>
      </p:sp>
      <p:pic>
        <p:nvPicPr>
          <p:cNvPr id="9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251" y="1886607"/>
            <a:ext cx="6025586" cy="49131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кругленная прямоугольная выноска 7"/>
          <p:cNvSpPr/>
          <p:nvPr/>
        </p:nvSpPr>
        <p:spPr>
          <a:xfrm>
            <a:off x="1094704" y="2369713"/>
            <a:ext cx="4056845" cy="2588653"/>
          </a:xfrm>
          <a:prstGeom prst="wedgeRoundRectCallout">
            <a:avLst>
              <a:gd name="adj1" fmla="val 74405"/>
              <a:gd name="adj2" fmla="val -21082"/>
              <a:gd name="adj3" fmla="val 16667"/>
            </a:avLst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b="1" dirty="0" smtClean="0"/>
              <a:t>   Нещодавно </a:t>
            </a:r>
            <a:r>
              <a:rPr lang="uk-UA" sz="2400" b="1" dirty="0"/>
              <a:t>ми ділили об’єкти на групи. Пригадайте, як називаються об’єкти, які створила людина? </a:t>
            </a:r>
            <a:endParaRPr lang="ru-RU" sz="2400" b="1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68946" y="5473521"/>
            <a:ext cx="4250029" cy="708338"/>
          </a:xfrm>
          <a:prstGeom prst="roundRect">
            <a:avLst/>
          </a:prstGeom>
          <a:solidFill>
            <a:srgbClr val="2F324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 smtClean="0"/>
              <a:t>Рукотворні.</a:t>
            </a:r>
            <a:endParaRPr lang="ru-RU" sz="3200" i="1" dirty="0"/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1094704" y="2504869"/>
            <a:ext cx="4056845" cy="1823465"/>
          </a:xfrm>
          <a:prstGeom prst="wedgeRoundRectCallout">
            <a:avLst>
              <a:gd name="adj1" fmla="val 74405"/>
              <a:gd name="adj2" fmla="val -21082"/>
              <a:gd name="adj3" fmla="val 16667"/>
            </a:avLst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b="1" dirty="0" smtClean="0"/>
              <a:t>А як називаються </a:t>
            </a:r>
            <a:r>
              <a:rPr lang="uk-UA" sz="2400" b="1" dirty="0"/>
              <a:t>об’єкти, які створила </a:t>
            </a:r>
            <a:r>
              <a:rPr lang="uk-UA" sz="2400" b="1" dirty="0" smtClean="0"/>
              <a:t>природа? </a:t>
            </a:r>
            <a:endParaRPr lang="ru-RU" sz="2400" b="1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94704" y="5488240"/>
            <a:ext cx="4250029" cy="708338"/>
          </a:xfrm>
          <a:prstGeom prst="roundRect">
            <a:avLst/>
          </a:prstGeom>
          <a:solidFill>
            <a:srgbClr val="2F324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 smtClean="0"/>
              <a:t>Природні.</a:t>
            </a:r>
            <a:endParaRPr lang="ru-RU" sz="3200" i="1" dirty="0"/>
          </a:p>
        </p:txBody>
      </p:sp>
    </p:spTree>
    <p:extLst>
      <p:ext uri="{BB962C8B-B14F-4D97-AF65-F5344CB8AC3E}">
        <p14:creationId xmlns="" xmlns:p14="http://schemas.microsoft.com/office/powerpoint/2010/main" val="23124699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444843" y="606340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411" y="1446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69713" y="1249251"/>
            <a:ext cx="9556124" cy="5022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Висновок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9713" y="190841"/>
            <a:ext cx="9556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Кімнатні рослини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14400" y="2011680"/>
            <a:ext cx="11011437" cy="116259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Кімнатні рослини створюють красу і затишок у нашій оселі, очищують повітря. Багато рослин використовуються як ліки.</a:t>
            </a:r>
            <a:endParaRPr lang="ru-RU" sz="2800" b="1" dirty="0"/>
          </a:p>
        </p:txBody>
      </p:sp>
      <p:pic>
        <p:nvPicPr>
          <p:cNvPr id="18434" name="Picture 2" descr="Ð ÐµÐ·ÑÐ»ÑÑÐ°Ñ Ð¿Ð¾ÑÑÐºÑ Ð·Ð¾Ð±ÑÐ°Ð¶ÐµÐ½Ñ Ð·Ð° Ð·Ð°Ð¿Ð¸ÑÐ¾Ð¼ &quot;ÐºÐ»Ð¸Ð¿Ð°ÑÑ Ð´ÐµÐ²Ð¾ÑÐºÐ° Ñ Ð²Ð°Ð·Ð¾Ð½Ð¾Ð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6" y="3174274"/>
            <a:ext cx="5075917" cy="35690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Скругленный прямоугольник 12"/>
          <p:cNvSpPr/>
          <p:nvPr/>
        </p:nvSpPr>
        <p:spPr>
          <a:xfrm>
            <a:off x="875211" y="5995852"/>
            <a:ext cx="11050626" cy="640080"/>
          </a:xfrm>
          <a:prstGeom prst="roundRect">
            <a:avLst/>
          </a:prstGeom>
          <a:solidFill>
            <a:srgbClr val="2F324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i="1" dirty="0" smtClean="0"/>
              <a:t>Робота за підручником с.65-66.</a:t>
            </a:r>
            <a:endParaRPr lang="ru-RU" sz="2800" i="1" dirty="0"/>
          </a:p>
        </p:txBody>
      </p:sp>
    </p:spTree>
    <p:extLst>
      <p:ext uri="{BB962C8B-B14F-4D97-AF65-F5344CB8AC3E}">
        <p14:creationId xmlns="" xmlns:p14="http://schemas.microsoft.com/office/powerpoint/2010/main" val="10916157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Ð ÐµÐ·ÑÐ»ÑÑÐ°Ñ Ð¿Ð¾ÑÑÐºÑ Ð·Ð¾Ð±ÑÐ°Ð¶ÐµÐ½Ñ Ð·Ð° Ð·Ð°Ð¿Ð¸ÑÐ¾Ð¼ &quot;ÐºÐ»Ð¸Ð¿Ð°ÑÑ Ð´ÐµÐ²Ð¾ÑÐºÐ° Ñ Ð²Ð°Ð·Ð¾Ð½Ð¾Ð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891" y="1886607"/>
            <a:ext cx="6752946" cy="48829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444843" y="606340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411" y="1446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69713" y="1249251"/>
            <a:ext cx="9556124" cy="5022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Гра</a:t>
            </a:r>
            <a:r>
              <a:rPr lang="ru-RU" b="1" dirty="0" smtClean="0"/>
              <a:t> «</a:t>
            </a:r>
            <a:r>
              <a:rPr lang="ru-RU" b="1" dirty="0" err="1" smtClean="0"/>
              <a:t>Пантоміма</a:t>
            </a:r>
            <a:r>
              <a:rPr lang="ru-RU" b="1" dirty="0" smtClean="0"/>
              <a:t>».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9713" y="190841"/>
            <a:ext cx="9556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Кімнатні рослини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18904" y="2129245"/>
            <a:ext cx="5042262" cy="112340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Покажіть за допомогою пантоміми квітку, котру не поливають.</a:t>
            </a:r>
            <a:endParaRPr lang="ru-RU" sz="2400" b="1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18904" y="2129244"/>
            <a:ext cx="5042262" cy="112340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Покажіть за допомогою пантоміми квітку, яку поливають, доглядають за нею.</a:t>
            </a:r>
            <a:endParaRPr lang="ru-RU" sz="2400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018904" y="2129243"/>
            <a:ext cx="5042262" cy="112340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Покажіть за допомогою пантоміми квітку, яку поливають, доглядають за нею.</a:t>
            </a:r>
            <a:endParaRPr lang="ru-RU" sz="2400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018904" y="2129242"/>
            <a:ext cx="5042262" cy="112340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Покажіть за допомогою пантоміми квітку, яку перекинула із вікна кицька.</a:t>
            </a:r>
            <a:endParaRPr lang="ru-RU" sz="2400" b="1" dirty="0"/>
          </a:p>
        </p:txBody>
      </p:sp>
    </p:spTree>
    <p:extLst>
      <p:ext uri="{BB962C8B-B14F-4D97-AF65-F5344CB8AC3E}">
        <p14:creationId xmlns="" xmlns:p14="http://schemas.microsoft.com/office/powerpoint/2010/main" val="17279599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 ÐµÐ·ÑÐ»ÑÑÐ°Ñ Ð¿Ð¾ÑÑÐºÑ Ð·Ð¾Ð±ÑÐ°Ð¶ÐµÐ½Ñ Ð·Ð° Ð·Ð°Ð¿Ð¸ÑÐ¾Ð¼ &quot;Ð´ÐµÑÐµÐ²Ð¾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722" y="2652420"/>
            <a:ext cx="6480357" cy="3970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444843" y="606340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411" y="1446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69713" y="1249251"/>
            <a:ext cx="9556124" cy="5022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Розподіліть</a:t>
            </a:r>
            <a:r>
              <a:rPr lang="ru-RU" b="1" dirty="0" smtClean="0"/>
              <a:t> </a:t>
            </a:r>
            <a:r>
              <a:rPr lang="ru-RU" b="1" dirty="0" err="1" smtClean="0"/>
              <a:t>об’єкти</a:t>
            </a:r>
            <a:r>
              <a:rPr lang="ru-RU" b="1" dirty="0" smtClean="0"/>
              <a:t> на </a:t>
            </a:r>
            <a:r>
              <a:rPr lang="ru-RU" b="1" dirty="0" err="1" smtClean="0"/>
              <a:t>групи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9713" y="190841"/>
            <a:ext cx="9556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Кімнатні рослини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330411" y="2015064"/>
            <a:ext cx="3696788" cy="79683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Рукотворний</a:t>
            </a:r>
            <a:endParaRPr lang="ru-RU" sz="32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859486" y="2014088"/>
            <a:ext cx="3696788" cy="79683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Природний</a:t>
            </a:r>
            <a:endParaRPr lang="ru-RU" sz="3200" b="1" dirty="0"/>
          </a:p>
        </p:txBody>
      </p:sp>
    </p:spTree>
    <p:extLst>
      <p:ext uri="{BB962C8B-B14F-4D97-AF65-F5344CB8AC3E}">
        <p14:creationId xmlns="" xmlns:p14="http://schemas.microsoft.com/office/powerpoint/2010/main" val="4144897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444843" y="606340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411" y="1446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69713" y="1249251"/>
            <a:ext cx="9556124" cy="5022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Розподіліть</a:t>
            </a:r>
            <a:r>
              <a:rPr lang="ru-RU" b="1" dirty="0" smtClean="0"/>
              <a:t> </a:t>
            </a:r>
            <a:r>
              <a:rPr lang="ru-RU" b="1" dirty="0" err="1" smtClean="0"/>
              <a:t>об’єкти</a:t>
            </a:r>
            <a:r>
              <a:rPr lang="ru-RU" b="1" dirty="0" smtClean="0"/>
              <a:t> на </a:t>
            </a:r>
            <a:r>
              <a:rPr lang="ru-RU" b="1" dirty="0" err="1" smtClean="0"/>
              <a:t>групи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9713" y="190841"/>
            <a:ext cx="9556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Кімнатні рослини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330411" y="2015064"/>
            <a:ext cx="3696788" cy="79683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Рукотворний</a:t>
            </a:r>
            <a:endParaRPr lang="ru-RU" sz="32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859486" y="2014088"/>
            <a:ext cx="3696788" cy="79683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Природний</a:t>
            </a:r>
            <a:endParaRPr lang="ru-RU" sz="3200" b="1" dirty="0"/>
          </a:p>
        </p:txBody>
      </p:sp>
      <p:pic>
        <p:nvPicPr>
          <p:cNvPr id="6146" name="Picture 2" descr="https://i2.rozetka.ua/goods/4594546/prestigio_wize_q3_gold_images_459454647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3487">
            <a:off x="5235318" y="2585866"/>
            <a:ext cx="1978754" cy="39955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96832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444843" y="606340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411" y="1446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69713" y="1249251"/>
            <a:ext cx="9556124" cy="5022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Розподіліть</a:t>
            </a:r>
            <a:r>
              <a:rPr lang="ru-RU" b="1" dirty="0" smtClean="0"/>
              <a:t> </a:t>
            </a:r>
            <a:r>
              <a:rPr lang="ru-RU" b="1" dirty="0" err="1" smtClean="0"/>
              <a:t>об’єкти</a:t>
            </a:r>
            <a:r>
              <a:rPr lang="ru-RU" b="1" dirty="0" smtClean="0"/>
              <a:t> на </a:t>
            </a:r>
            <a:r>
              <a:rPr lang="ru-RU" b="1" dirty="0" err="1" smtClean="0"/>
              <a:t>групи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9713" y="190841"/>
            <a:ext cx="9556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Кімнатні рослини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330411" y="2015064"/>
            <a:ext cx="3696788" cy="79683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Рукотворний</a:t>
            </a:r>
            <a:endParaRPr lang="ru-RU" sz="32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859486" y="2014088"/>
            <a:ext cx="3696788" cy="79683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Природний</a:t>
            </a:r>
            <a:endParaRPr lang="ru-RU" sz="3200" b="1" dirty="0"/>
          </a:p>
        </p:txBody>
      </p:sp>
      <p:pic>
        <p:nvPicPr>
          <p:cNvPr id="4098" name="Picture 2" descr="Ð ÐµÐ·ÑÐ»ÑÑÐ°Ñ Ð¿Ð¾ÑÑÐºÑ Ð·Ð¾Ð±ÑÐ°Ð¶ÐµÐ½Ñ Ð·Ð° Ð·Ð°Ð¿Ð¸ÑÐ¾Ð¼ &quot;ÐºÐ»Ð¸Ð¿Ð°ÑÑ ÑÑÐ°Ð²Ð°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7714"/>
          <a:stretch/>
        </p:blipFill>
        <p:spPr bwMode="auto">
          <a:xfrm>
            <a:off x="3178805" y="3264754"/>
            <a:ext cx="6669784" cy="33774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210803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444843" y="606340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411" y="1446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69713" y="1249251"/>
            <a:ext cx="9556124" cy="5022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Розподіліть</a:t>
            </a:r>
            <a:r>
              <a:rPr lang="ru-RU" b="1" dirty="0" smtClean="0"/>
              <a:t> </a:t>
            </a:r>
            <a:r>
              <a:rPr lang="ru-RU" b="1" dirty="0" err="1" smtClean="0"/>
              <a:t>об’єкти</a:t>
            </a:r>
            <a:r>
              <a:rPr lang="ru-RU" b="1" dirty="0" smtClean="0"/>
              <a:t> на </a:t>
            </a:r>
            <a:r>
              <a:rPr lang="ru-RU" b="1" dirty="0" err="1" smtClean="0"/>
              <a:t>групи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9713" y="190841"/>
            <a:ext cx="9556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Кімнатні рослини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330411" y="2015064"/>
            <a:ext cx="3696788" cy="79683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Рукотворний</a:t>
            </a:r>
            <a:endParaRPr lang="ru-RU" sz="32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859486" y="2014088"/>
            <a:ext cx="3696788" cy="79683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Природний</a:t>
            </a:r>
            <a:endParaRPr lang="ru-RU" sz="3200" b="1" dirty="0"/>
          </a:p>
        </p:txBody>
      </p:sp>
      <p:pic>
        <p:nvPicPr>
          <p:cNvPr id="7170" name="Picture 2" descr="ÐÐ°Ð·Ð¾Ð½ ÐºÐµÑÐ°Ð¼Ð¸ÑÐµÑÐºÐ¸Ð¹ ÐÑÐ°ÑÐ¸Ñ 10 Ð» - ÐÐ°Ð·Ð¾Ð½Ñ Ð¸ Ð³Ð¾ÑÑÐºÐ¸ Ð¾Ñ Ð¼Ð°Ð³Ð°Ð·Ð¸Ð½Ð° Ð¡ÐµÐ·Ð¾Ð½ Ð² Ð£ÐºÑÐ°Ð¸Ð½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5277"/>
          <a:stretch/>
        </p:blipFill>
        <p:spPr bwMode="auto">
          <a:xfrm>
            <a:off x="4545874" y="3160251"/>
            <a:ext cx="3613689" cy="33273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402550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444843" y="606340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411" y="1446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69713" y="1249251"/>
            <a:ext cx="9556124" cy="5022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Відгадайте</a:t>
            </a:r>
            <a:r>
              <a:rPr lang="ru-RU" b="1" dirty="0" smtClean="0"/>
              <a:t> загадку.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9713" y="190841"/>
            <a:ext cx="9556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Кімнатні рослини</a:t>
            </a:r>
            <a:endParaRPr lang="ru-RU" sz="5400" b="1" dirty="0">
              <a:solidFill>
                <a:srgbClr val="2F3242"/>
              </a:solidFill>
            </a:endParaRPr>
          </a:p>
        </p:txBody>
      </p:sp>
      <p:pic>
        <p:nvPicPr>
          <p:cNvPr id="8194" name="Picture 2" descr="Ð ÐµÐ·ÑÐ»ÑÑÐ°Ñ Ð¿Ð¾ÑÑÐºÑ Ð·Ð¾Ð±ÑÐ°Ð¶ÐµÐ½Ñ Ð·Ð° Ð·Ð°Ð¿Ð¸ÑÐ¾Ð¼ &quot;ÐºÐ»Ð¸Ð¿Ð°ÑÑ Ð²Ð°Ð·Ð¾Ð½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104" y="2022821"/>
            <a:ext cx="3132210" cy="36977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кругленный прямоугольник 5"/>
          <p:cNvSpPr/>
          <p:nvPr/>
        </p:nvSpPr>
        <p:spPr>
          <a:xfrm>
            <a:off x="953588" y="2872868"/>
            <a:ext cx="4885509" cy="301751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Виростаєм на віконці,</a:t>
            </a:r>
          </a:p>
          <a:p>
            <a:pPr algn="ctr"/>
            <a:r>
              <a:rPr lang="uk-UA" sz="3200" b="1" dirty="0" smtClean="0"/>
              <a:t>Зацвітаємо на сонці,</a:t>
            </a:r>
          </a:p>
          <a:p>
            <a:pPr algn="ctr"/>
            <a:r>
              <a:rPr lang="uk-UA" sz="3200" b="1" dirty="0" smtClean="0"/>
              <a:t>Від водиці зеленієм,</a:t>
            </a:r>
          </a:p>
          <a:p>
            <a:pPr algn="ctr"/>
            <a:r>
              <a:rPr lang="uk-UA" sz="3200" b="1" dirty="0" smtClean="0"/>
              <a:t>Ми всі діточкам радієм.</a:t>
            </a:r>
            <a:endParaRPr lang="ru-RU" sz="32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98080" y="5890387"/>
            <a:ext cx="3801291" cy="679268"/>
          </a:xfrm>
          <a:prstGeom prst="roundRect">
            <a:avLst/>
          </a:prstGeom>
          <a:solidFill>
            <a:srgbClr val="2F324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i="1" dirty="0" smtClean="0"/>
              <a:t>Кімнатні рослини</a:t>
            </a:r>
            <a:endParaRPr lang="ru-RU" sz="2800" i="1" dirty="0"/>
          </a:p>
        </p:txBody>
      </p:sp>
    </p:spTree>
    <p:extLst>
      <p:ext uri="{BB962C8B-B14F-4D97-AF65-F5344CB8AC3E}">
        <p14:creationId xmlns="" xmlns:p14="http://schemas.microsoft.com/office/powerpoint/2010/main" val="19192477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444843" y="606340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411" y="1446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69713" y="1249251"/>
            <a:ext cx="9556124" cy="5022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А до </a:t>
            </a:r>
            <a:r>
              <a:rPr lang="ru-RU" b="1" dirty="0" err="1" smtClean="0"/>
              <a:t>якої</a:t>
            </a:r>
            <a:r>
              <a:rPr lang="ru-RU" b="1" dirty="0" smtClean="0"/>
              <a:t> </a:t>
            </a:r>
            <a:r>
              <a:rPr lang="ru-RU" b="1" dirty="0" err="1" smtClean="0"/>
              <a:t>групи</a:t>
            </a:r>
            <a:r>
              <a:rPr lang="ru-RU" b="1" dirty="0" smtClean="0"/>
              <a:t> </a:t>
            </a:r>
            <a:r>
              <a:rPr lang="ru-RU" b="1" dirty="0" err="1" smtClean="0"/>
              <a:t>ви</a:t>
            </a:r>
            <a:r>
              <a:rPr lang="ru-RU" b="1" dirty="0" smtClean="0"/>
              <a:t> </a:t>
            </a:r>
            <a:r>
              <a:rPr lang="ru-RU" b="1" dirty="0" err="1" smtClean="0"/>
              <a:t>віднесли</a:t>
            </a:r>
            <a:r>
              <a:rPr lang="ru-RU" b="1" dirty="0" smtClean="0"/>
              <a:t> б </a:t>
            </a:r>
            <a:r>
              <a:rPr lang="ru-RU" b="1" dirty="0" err="1" smtClean="0"/>
              <a:t>кімнатні</a:t>
            </a:r>
            <a:r>
              <a:rPr lang="ru-RU" b="1" dirty="0" smtClean="0"/>
              <a:t> </a:t>
            </a:r>
            <a:r>
              <a:rPr lang="ru-RU" b="1" dirty="0" err="1" smtClean="0"/>
              <a:t>рослини?До</a:t>
            </a:r>
            <a:r>
              <a:rPr lang="ru-RU" b="1" dirty="0" smtClean="0"/>
              <a:t> </a:t>
            </a:r>
            <a:r>
              <a:rPr lang="ru-RU" b="1" dirty="0" err="1" smtClean="0"/>
              <a:t>рукотворної</a:t>
            </a:r>
            <a:r>
              <a:rPr lang="ru-RU" b="1" dirty="0" smtClean="0"/>
              <a:t> </a:t>
            </a:r>
            <a:r>
              <a:rPr lang="ru-RU" b="1" dirty="0" err="1" smtClean="0"/>
              <a:t>чи</a:t>
            </a:r>
            <a:r>
              <a:rPr lang="ru-RU" b="1" dirty="0" smtClean="0"/>
              <a:t> до </a:t>
            </a:r>
            <a:r>
              <a:rPr lang="ru-RU" b="1" dirty="0" err="1" smtClean="0"/>
              <a:t>природньої</a:t>
            </a:r>
            <a:r>
              <a:rPr lang="ru-RU" b="1" dirty="0" smtClean="0"/>
              <a:t>?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9713" y="190841"/>
            <a:ext cx="9556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Кімнатні рослини</a:t>
            </a:r>
            <a:endParaRPr lang="ru-RU" sz="5400" b="1" dirty="0">
              <a:solidFill>
                <a:srgbClr val="2F3242"/>
              </a:solidFill>
            </a:endParaRPr>
          </a:p>
        </p:txBody>
      </p:sp>
      <p:pic>
        <p:nvPicPr>
          <p:cNvPr id="9218" name="Picture 2" descr="Ð ÐµÐ·ÑÐ»ÑÑÐ°Ñ Ð¿Ð¾ÑÑÐºÑ Ð·Ð¾Ð±ÑÐ°Ð¶ÐµÐ½Ñ Ð·Ð° Ð·Ð°Ð¿Ð¸ÑÐ¾Ð¼ &quot;ÐºÐ»Ð¸Ð¿Ð°ÑÑ Ð²Ð°Ð·Ð¾Ð½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049" y="2063931"/>
            <a:ext cx="2731317" cy="39584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кругленный прямоугольник 5"/>
          <p:cNvSpPr/>
          <p:nvPr/>
        </p:nvSpPr>
        <p:spPr>
          <a:xfrm>
            <a:off x="1045029" y="2063931"/>
            <a:ext cx="6102746" cy="96665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Як вони опиняються у горщику?</a:t>
            </a:r>
            <a:endParaRPr lang="ru-RU" sz="2800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45029" y="5160267"/>
            <a:ext cx="6102746" cy="96665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Чи змогли б вони існувати на дворі взимку?</a:t>
            </a:r>
            <a:endParaRPr lang="ru-RU" sz="28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45029" y="3630884"/>
            <a:ext cx="6102746" cy="96665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Чи потрібно за ними доглядати? Як?</a:t>
            </a:r>
            <a:endParaRPr lang="ru-RU" sz="2800" b="1" dirty="0"/>
          </a:p>
        </p:txBody>
      </p:sp>
    </p:spTree>
    <p:extLst>
      <p:ext uri="{BB962C8B-B14F-4D97-AF65-F5344CB8AC3E}">
        <p14:creationId xmlns="" xmlns:p14="http://schemas.microsoft.com/office/powerpoint/2010/main" val="39990713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444843" y="606340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411" y="1446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69713" y="1249251"/>
            <a:ext cx="9556124" cy="5022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Словничок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69713" y="190841"/>
            <a:ext cx="9556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Кімнатні рослини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01337" y="1886607"/>
            <a:ext cx="11024500" cy="115703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Рослини, які вирощують у кімнатних умовах називають кімнатними.</a:t>
            </a:r>
            <a:endParaRPr lang="ru-RU" sz="2800" b="1" dirty="0"/>
          </a:p>
        </p:txBody>
      </p:sp>
      <p:pic>
        <p:nvPicPr>
          <p:cNvPr id="10242" name="Picture 2" descr="Ð ÐµÐ·ÑÐ»ÑÑÐ°Ñ Ð¿Ð¾ÑÑÐºÑ Ð·Ð¾Ð±ÑÐ°Ð¶ÐµÐ½Ñ Ð·Ð° Ð·Ð°Ð¿Ð¸ÑÐ¾Ð¼ &quot;ÐºÐ»Ð¸Ð¿Ð°ÑÑ ÑÐ¿Ð°Ð»ÑÐ½Ñ Ñ Ð²Ð°Ð·Ð¾Ð½Ð¾Ð¼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0758" b="10452"/>
          <a:stretch/>
        </p:blipFill>
        <p:spPr bwMode="auto">
          <a:xfrm>
            <a:off x="3710874" y="3296293"/>
            <a:ext cx="5023455" cy="345566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154288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4084</TotalTime>
  <Words>451</Words>
  <Application>Microsoft Office PowerPoint</Application>
  <PresentationFormat>Произвольный</PresentationFormat>
  <Paragraphs>131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I</cp:lastModifiedBy>
  <cp:revision>50</cp:revision>
  <dcterms:created xsi:type="dcterms:W3CDTF">2018-01-05T16:38:53Z</dcterms:created>
  <dcterms:modified xsi:type="dcterms:W3CDTF">2021-11-07T07:11:31Z</dcterms:modified>
</cp:coreProperties>
</file>