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5" r:id="rId2"/>
  </p:sldMasterIdLst>
  <p:sldIdLst>
    <p:sldId id="263" r:id="rId3"/>
    <p:sldId id="257" r:id="rId4"/>
    <p:sldId id="258" r:id="rId5"/>
    <p:sldId id="259" r:id="rId6"/>
    <p:sldId id="260" r:id="rId7"/>
    <p:sldId id="261" r:id="rId8"/>
    <p:sldId id="277" r:id="rId9"/>
    <p:sldId id="278" r:id="rId10"/>
    <p:sldId id="279" r:id="rId11"/>
    <p:sldId id="281" r:id="rId12"/>
    <p:sldId id="265" r:id="rId13"/>
    <p:sldId id="282" r:id="rId14"/>
    <p:sldId id="283" r:id="rId15"/>
    <p:sldId id="284" r:id="rId16"/>
    <p:sldId id="285" r:id="rId17"/>
    <p:sldId id="287" r:id="rId18"/>
    <p:sldId id="269" r:id="rId19"/>
    <p:sldId id="268" r:id="rId20"/>
    <p:sldId id="26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4A29"/>
    <a:srgbClr val="743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B344-5FFC-4B0A-A5E5-6C975C17DF0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8DDE-AA0F-4297-A85F-E3C3ED9AC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73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B344-5FFC-4B0A-A5E5-6C975C17DF0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8DDE-AA0F-4297-A85F-E3C3ED9AC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32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B344-5FFC-4B0A-A5E5-6C975C17DF0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8DDE-AA0F-4297-A85F-E3C3ED9ACF1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5058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B344-5FFC-4B0A-A5E5-6C975C17DF0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8DDE-AA0F-4297-A85F-E3C3ED9AC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509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B344-5FFC-4B0A-A5E5-6C975C17DF0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8DDE-AA0F-4297-A85F-E3C3ED9ACF1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7627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B344-5FFC-4B0A-A5E5-6C975C17DF0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8DDE-AA0F-4297-A85F-E3C3ED9AC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937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B344-5FFC-4B0A-A5E5-6C975C17DF0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8DDE-AA0F-4297-A85F-E3C3ED9AC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349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B344-5FFC-4B0A-A5E5-6C975C17DF0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8DDE-AA0F-4297-A85F-E3C3ED9AC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556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9C6A2-E6AE-42FF-9B67-6C607547BB65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01.11.2021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77B97-4729-4C2B-B3EF-2FAFDA56A317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94B6D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94B6D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951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9C6A2-E6AE-42FF-9B67-6C607547BB65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01.11.2021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77B97-4729-4C2B-B3EF-2FAFDA56A317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94B6D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94B6D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868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9C6A2-E6AE-42FF-9B67-6C607547BB65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01.11.2021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77B97-4729-4C2B-B3EF-2FAFDA56A317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94B6D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94B6D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94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B344-5FFC-4B0A-A5E5-6C975C17DF0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8DDE-AA0F-4297-A85F-E3C3ED9AC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0184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9C6A2-E6AE-42FF-9B67-6C607547BB65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01.11.2021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77B97-4729-4C2B-B3EF-2FAFDA56A317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94B6D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94B6D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4152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9C6A2-E6AE-42FF-9B67-6C607547BB65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01.11.2021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77B97-4729-4C2B-B3EF-2FAFDA56A317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94B6D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94B6D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0004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9C6A2-E6AE-42FF-9B67-6C607547BB65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01.11.2021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77B97-4729-4C2B-B3EF-2FAFDA56A317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94B6D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94B6D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5448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9C6A2-E6AE-42FF-9B67-6C607547BB65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01.11.2021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77B97-4729-4C2B-B3EF-2FAFDA56A317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94B6D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94B6D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8915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9C6A2-E6AE-42FF-9B67-6C607547BB65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01.11.2021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77B97-4729-4C2B-B3EF-2FAFDA56A317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94B6D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94B6D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0088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9C6A2-E6AE-42FF-9B67-6C607547BB65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01.11.2021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77B97-4729-4C2B-B3EF-2FAFDA56A317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94B6D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94B6D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39745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9C6A2-E6AE-42FF-9B67-6C607547BB65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01.11.2021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77B97-4729-4C2B-B3EF-2FAFDA56A317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94B6D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94B6D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0482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9C6A2-E6AE-42FF-9B67-6C607547BB65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01.11.2021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77B97-4729-4C2B-B3EF-2FAFDA56A317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94B6D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94B6D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94B6D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94B6D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94B6D2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70710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9C6A2-E6AE-42FF-9B67-6C607547BB65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01.11.2021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77B97-4729-4C2B-B3EF-2FAFDA56A317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94B6D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94B6D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6408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9C6A2-E6AE-42FF-9B67-6C607547BB65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01.11.2021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77B97-4729-4C2B-B3EF-2FAFDA56A317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94B6D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94B6D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94B6D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94B6D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88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B344-5FFC-4B0A-A5E5-6C975C17DF0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8DDE-AA0F-4297-A85F-E3C3ED9AC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2332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9C6A2-E6AE-42FF-9B67-6C607547BB65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01.11.2021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77B97-4729-4C2B-B3EF-2FAFDA56A317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94B6D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94B6D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7633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9C6A2-E6AE-42FF-9B67-6C607547BB65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01.11.2021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77B97-4729-4C2B-B3EF-2FAFDA56A317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94B6D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94B6D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2669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9C6A2-E6AE-42FF-9B67-6C607547BB65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01.11.2021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77B97-4729-4C2B-B3EF-2FAFDA56A317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94B6D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94B6D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539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B344-5FFC-4B0A-A5E5-6C975C17DF0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8DDE-AA0F-4297-A85F-E3C3ED9AC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45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B344-5FFC-4B0A-A5E5-6C975C17DF0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8DDE-AA0F-4297-A85F-E3C3ED9AC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19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B344-5FFC-4B0A-A5E5-6C975C17DF0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8DDE-AA0F-4297-A85F-E3C3ED9AC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41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B344-5FFC-4B0A-A5E5-6C975C17DF0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8DDE-AA0F-4297-A85F-E3C3ED9AC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44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B344-5FFC-4B0A-A5E5-6C975C17DF0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8DDE-AA0F-4297-A85F-E3C3ED9AC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04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B344-5FFC-4B0A-A5E5-6C975C17DF0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8DDE-AA0F-4297-A85F-E3C3ED9AC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50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EB344-5FFC-4B0A-A5E5-6C975C17DF0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BF8DDE-AA0F-4297-A85F-E3C3ED9AC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29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9C6A2-E6AE-42FF-9B67-6C607547BB65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01.11.2021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77B97-4729-4C2B-B3EF-2FAFDA56A317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94B6D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94B6D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811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1164" y="762000"/>
            <a:ext cx="9454243" cy="3973286"/>
          </a:xfrm>
        </p:spPr>
        <p:txBody>
          <a:bodyPr>
            <a:normAutofit fontScale="90000"/>
          </a:bodyPr>
          <a:lstStyle/>
          <a:p>
            <a:pPr algn="ctr"/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урок образотворчого мистецтва </a:t>
            </a:r>
            <a:b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7 класі</a:t>
            </a:r>
            <a:b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</a:t>
            </a:r>
            <a:br>
              <a:rPr lang="uk-UA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i="1" dirty="0">
                <a:solidFill>
                  <a:srgbClr val="744A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4400" b="1" i="1" dirty="0" err="1">
                <a:solidFill>
                  <a:srgbClr val="744A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Екстер’єр</a:t>
            </a:r>
            <a:r>
              <a:rPr lang="ru-RU" sz="4400" b="1" i="1" dirty="0">
                <a:solidFill>
                  <a:srgbClr val="744A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4400" b="1" i="1" dirty="0" err="1">
                <a:solidFill>
                  <a:srgbClr val="744A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обличчя</a:t>
            </a:r>
            <a:r>
              <a:rPr lang="ru-RU" sz="4400" b="1" i="1" dirty="0">
                <a:solidFill>
                  <a:srgbClr val="744A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i="1" dirty="0" err="1">
                <a:solidFill>
                  <a:srgbClr val="744A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будинку</a:t>
            </a:r>
            <a:r>
              <a:rPr lang="ru-RU" sz="4400" b="1" i="1" dirty="0">
                <a:solidFill>
                  <a:srgbClr val="744A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uk-UA" sz="4400" b="1" i="1" dirty="0">
                <a:solidFill>
                  <a:srgbClr val="744A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400" b="1" i="1" dirty="0">
              <a:solidFill>
                <a:srgbClr val="744A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56314" y="6096000"/>
            <a:ext cx="7032172" cy="538843"/>
          </a:xfrm>
        </p:spPr>
        <p:txBody>
          <a:bodyPr>
            <a:normAutofit/>
          </a:bodyPr>
          <a:lstStyle/>
          <a:p>
            <a:pPr algn="r"/>
            <a:r>
              <a:rPr lang="uk-UA" sz="2400" b="1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Вчитель: Андрєєва Ж.В.</a:t>
            </a:r>
            <a:endParaRPr lang="ru-RU" sz="2400" b="1" i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344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4526" y="506186"/>
            <a:ext cx="874667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Різницю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зовнішньому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вигляді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предметів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й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уявні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називають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перспективними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тобто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побаченими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наскрізь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А наука,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викладає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закони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допомагають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зображувати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так, як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сприймає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наше око,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називається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перспективою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Лінійна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перспектива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розглядає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питання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пов’язані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величиною і формою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предметів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залежно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точки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зору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За </a:t>
            </a: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кутової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перспективи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зображуються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розгорнені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кутом до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глядача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27" y="2990841"/>
            <a:ext cx="3488873" cy="377498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73"/>
          <a:stretch/>
        </p:blipFill>
        <p:spPr>
          <a:xfrm>
            <a:off x="4651143" y="3741695"/>
            <a:ext cx="4460200" cy="27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4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5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Художньо - творча робота</a:t>
            </a:r>
            <a:endParaRPr lang="ru-RU" sz="5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68" y="1677095"/>
            <a:ext cx="6273800" cy="47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7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практичного </a:t>
            </a:r>
            <a:r>
              <a:rPr lang="ru-RU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</a:t>
            </a:r>
            <a:r>
              <a:rPr lang="ru-RU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3"/>
          <a:stretch/>
        </p:blipFill>
        <p:spPr>
          <a:xfrm>
            <a:off x="5174549" y="3500060"/>
            <a:ext cx="4099453" cy="28321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886201"/>
            <a:ext cx="4177489" cy="27033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334" y="1930400"/>
            <a:ext cx="9228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Намалюйте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сучасний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будинок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кутовій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Сплануйте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оточення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будинку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продумайте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зовнішнє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оздоблення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додаючи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декоративні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конструктивні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колони, сходи,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балкони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тощо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69861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Етапи</a:t>
            </a:r>
            <a:r>
              <a:rPr lang="ru-RU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зображення</a:t>
            </a:r>
            <a:r>
              <a:rPr lang="ru-RU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будинку</a:t>
            </a:r>
            <a:r>
              <a:rPr lang="ru-RU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кутовій</a:t>
            </a:r>
            <a:r>
              <a:rPr lang="ru-RU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перспективі</a:t>
            </a:r>
            <a:r>
              <a:rPr lang="ru-RU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2757" y="2237014"/>
            <a:ext cx="91603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Вирішіть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композиційне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зображення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нарис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урахуванням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положень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лінії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горизонту)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Вибір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точок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сходження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будинку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починається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вертикальної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лінії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кута,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утворюють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видимі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стіни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будинку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побудувати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центр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відповідної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стіни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проводимо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діагональні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лінії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через точку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перетину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проводимо вертикаль,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розміщуємо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точку вершину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даху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5.Деталізуємо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малюнок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урахуванням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повітряної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зображаємо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рослинність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доріжки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тощо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82431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66" y="391886"/>
            <a:ext cx="8918836" cy="602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77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514" y="261257"/>
            <a:ext cx="9285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Ще декілька варіантів виконання роботи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58" y="1521958"/>
            <a:ext cx="8694285" cy="49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66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34"/>
          <a:stretch/>
        </p:blipFill>
        <p:spPr>
          <a:xfrm>
            <a:off x="555170" y="895240"/>
            <a:ext cx="8451598" cy="571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4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"/>
          <a:stretch/>
        </p:blipFill>
        <p:spPr>
          <a:xfrm>
            <a:off x="375558" y="1893205"/>
            <a:ext cx="8980714" cy="46923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500" y="473529"/>
            <a:ext cx="8784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Будинки в кутовій перспективі</a:t>
            </a:r>
            <a:endParaRPr lang="ru-RU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788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3" y="255812"/>
            <a:ext cx="7658101" cy="644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66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1861457"/>
            <a:ext cx="6515101" cy="45269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8843" y="244929"/>
            <a:ext cx="11332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srgbClr val="775F55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Дякую вам за чудову роботу.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1800" y="2405741"/>
            <a:ext cx="49203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Свої роботи ви можете надіслати мені на </a:t>
            </a:r>
            <a:r>
              <a:rPr kumimoji="0" lang="uk-UA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Вайбер</a:t>
            </a: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(0984971546)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або на </a:t>
            </a:r>
            <a:r>
              <a:rPr kumimoji="0" lang="uk-UA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ел.пошту</a:t>
            </a: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zhannaandreeva95@ukr.net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86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114" y="767443"/>
            <a:ext cx="379031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Мало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знайдеться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людей,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ніколи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милувалися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творами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архітектури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Гуляючи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старими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вулицями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великого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міста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ми не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можемо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просто пройти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повз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старовинних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будівель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яким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багато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десятків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років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декор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фасадів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яких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захоплює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красивими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архітектурними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елементами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творчим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задумом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майстрів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відгоміном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історії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культури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минулої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епохи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" t="9048" r="58274"/>
          <a:stretch/>
        </p:blipFill>
        <p:spPr>
          <a:xfrm>
            <a:off x="4160431" y="767443"/>
            <a:ext cx="3095713" cy="55092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686" y="2107581"/>
            <a:ext cx="311969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5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0242" y="342900"/>
            <a:ext cx="924197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Екстер’єр</a:t>
            </a:r>
            <a:r>
              <a:rPr lang="uk-U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 архітектурі) – це зовнішній вигляд споруди (будинку), що характеризується фізичними параметрами: розмірами, масою, освітленням, співвідношенням елементів і цілого.</a:t>
            </a:r>
          </a:p>
          <a:p>
            <a:r>
              <a:rPr lang="uk-U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uk-UA" sz="22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екстер’єром</a:t>
            </a:r>
            <a:r>
              <a:rPr lang="uk-U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можна визначити функціональну та конструктивну суть споруди, епоху будівництва, а також її художню цінність.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4" y="2437483"/>
            <a:ext cx="6493329" cy="417106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24" y="2483303"/>
            <a:ext cx="2799589" cy="217034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24" y="4523014"/>
            <a:ext cx="2845463" cy="213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0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t="9866" r="2546"/>
          <a:stretch/>
        </p:blipFill>
        <p:spPr>
          <a:xfrm>
            <a:off x="359228" y="1021888"/>
            <a:ext cx="8906505" cy="5607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9857" y="375557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Розрізняють зображення фасадів</a:t>
            </a:r>
            <a:endParaRPr lang="ru-RU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7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7829" y="473529"/>
            <a:ext cx="643345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Виконуючи екстер’єр (фасад) завжди потрібно пам’ятати про:</a:t>
            </a:r>
          </a:p>
          <a:p>
            <a:endParaRPr lang="uk-UA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відносний розмір будівлі.</a:t>
            </a:r>
          </a:p>
          <a:p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Пропорції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співвідношення елементів (частин) предмета між собою, а також відповідно до форми художнього твору загалом.</a:t>
            </a:r>
          </a:p>
          <a:p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Ритм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чергування певних елементів.</a:t>
            </a:r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286" y="473529"/>
            <a:ext cx="3657600" cy="579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7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1814" y="1001486"/>
            <a:ext cx="506729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Фасад (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екстер’єр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будівлі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обличчя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»! При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огляді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будівлі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притягує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погляд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мимоволі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починаєш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розуміти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гармонійне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поєднання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складових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перетворює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справжній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шедевр. </a:t>
            </a:r>
          </a:p>
          <a:p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Найчастіше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відбувається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завдяки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конструктивним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декоративним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елементам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характерним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цієї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будівлі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тоді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народжується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унікальний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неповторний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образ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архітектурної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споруди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" r="7098"/>
          <a:stretch/>
        </p:blipFill>
        <p:spPr>
          <a:xfrm>
            <a:off x="261256" y="886503"/>
            <a:ext cx="5880359" cy="486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4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Розгляньте</a:t>
            </a:r>
            <a:r>
              <a:rPr lang="ru-RU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фотографії</a:t>
            </a:r>
            <a:r>
              <a:rPr lang="ru-RU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зображенням</a:t>
            </a:r>
            <a:r>
              <a:rPr lang="ru-RU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будинків</a:t>
            </a:r>
            <a:r>
              <a:rPr lang="ru-RU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кутовій</a:t>
            </a:r>
            <a:r>
              <a:rPr lang="ru-RU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перспективі</a:t>
            </a:r>
            <a:endParaRPr lang="ru-RU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34" y="1989324"/>
            <a:ext cx="4008966" cy="21974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25" y="1930400"/>
            <a:ext cx="3649077" cy="45126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00" y="4310743"/>
            <a:ext cx="4066827" cy="213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8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Розгляньте</a:t>
            </a:r>
            <a:r>
              <a:rPr lang="ru-RU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фотографії</a:t>
            </a:r>
            <a:r>
              <a:rPr lang="ru-RU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зображенням</a:t>
            </a:r>
            <a:r>
              <a:rPr lang="ru-RU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будинків</a:t>
            </a:r>
            <a:r>
              <a:rPr lang="ru-RU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фронтальній</a:t>
            </a:r>
            <a:r>
              <a:rPr lang="ru-RU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перспективі</a:t>
            </a:r>
            <a:endParaRPr lang="ru-RU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2" y="1930401"/>
            <a:ext cx="3437465" cy="457872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196" y="4056806"/>
            <a:ext cx="3678475" cy="24523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267" y="1930400"/>
            <a:ext cx="3631013" cy="261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76909" cy="1320800"/>
          </a:xfrm>
        </p:spPr>
        <p:txBody>
          <a:bodyPr>
            <a:normAutofit/>
          </a:bodyPr>
          <a:lstStyle/>
          <a:p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Отже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у форму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будинків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складають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об’ємні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фігури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куби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паралелепіпеди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багатогранники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06" y="1636485"/>
            <a:ext cx="9621762" cy="34047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3" y="5159829"/>
            <a:ext cx="9990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переконливо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форму куба,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правильно, з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однієї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загальної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точки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зору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зобразити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кожну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сховану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нас грань так, як ми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бачимо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Очевидно,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вони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набувають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зовсім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обрисів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грань, яка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знаходиться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фронтальному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положенні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залишається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квадратом: художник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бачить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без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4882506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Аспект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305</TotalTime>
  <Words>549</Words>
  <Application>Microsoft Macintosh PowerPoint</Application>
  <PresentationFormat>Широкоэкранный</PresentationFormat>
  <Paragraphs>37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Times New Roman</vt:lpstr>
      <vt:lpstr>Trebuchet MS</vt:lpstr>
      <vt:lpstr>Wingdings 3</vt:lpstr>
      <vt:lpstr>Аспект</vt:lpstr>
      <vt:lpstr>1_Аспект</vt:lpstr>
      <vt:lpstr>урок образотворчого мистецтва  в 7 класі    Тема уроку: «Екстер’єр - обличчя будинку»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Розгляньте фотографії із зображенням будинків в кутовій перспективі</vt:lpstr>
      <vt:lpstr>Розгляньте фотографії із зображенням будинків в фронтальній перспективі</vt:lpstr>
      <vt:lpstr>Отже, у форму будинків складають об’ємні фігури: куби, паралелепіпеди, багатогранники. </vt:lpstr>
      <vt:lpstr>Презентация PowerPoint</vt:lpstr>
      <vt:lpstr>Художньо - творча робота</vt:lpstr>
      <vt:lpstr>Виконання практичного завдання </vt:lpstr>
      <vt:lpstr>Етапи зображення будинку у кутовій перспективі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zhannaandre95@gmail.com</cp:lastModifiedBy>
  <cp:revision>37</cp:revision>
  <dcterms:created xsi:type="dcterms:W3CDTF">2020-09-18T12:08:05Z</dcterms:created>
  <dcterms:modified xsi:type="dcterms:W3CDTF">2021-11-01T09:46:36Z</dcterms:modified>
</cp:coreProperties>
</file>