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81" r:id="rId4"/>
    <p:sldId id="282" r:id="rId5"/>
    <p:sldId id="294" r:id="rId6"/>
    <p:sldId id="283" r:id="rId7"/>
    <p:sldId id="285" r:id="rId8"/>
    <p:sldId id="287" r:id="rId9"/>
    <p:sldId id="290" r:id="rId10"/>
    <p:sldId id="293" r:id="rId11"/>
    <p:sldId id="295" r:id="rId12"/>
    <p:sldId id="296" r:id="rId13"/>
    <p:sldId id="279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00B050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0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7722" y="3445651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Порівнюємо число і математичний вираз.</a:t>
            </a:r>
            <a:endParaRPr lang="ru-RU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ÑÑÐ°Ð²Ð½ÐµÐ½Ð¸Ðµ&quot;">
            <a:extLst>
              <a:ext uri="{FF2B5EF4-FFF2-40B4-BE49-F238E27FC236}">
                <a16:creationId xmlns:a16="http://schemas.microsoft.com/office/drawing/2014/main" id="{A18631F4-EE0D-4EEF-BA88-A35D4E41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4630" y="148371"/>
            <a:ext cx="2549091" cy="33987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556765"/>
            <a:ext cx="5831241" cy="59640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З’ясуй, скільки трикутників зображено на кресленні. Назви їх.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3D9372-B664-4CA2-B19B-75D3E9E9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332739" y="2024291"/>
            <a:ext cx="5561380" cy="30289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6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01.04.2022</a:t>
            </a:fld>
            <a:endParaRPr lang="ru-RU"/>
          </a:p>
        </p:txBody>
      </p:sp>
      <p:pic>
        <p:nvPicPr>
          <p:cNvPr id="1026" name="Picture 2" descr="C:\Users\I\Downloads\изображение_viber_2022-04-01_08-57-53-3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925" y="1272988"/>
            <a:ext cx="11449733" cy="4043082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BE9A65-3826-414D-BCDD-2C51351241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6621" y="3251206"/>
            <a:ext cx="609683" cy="5584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D01B3-D94B-4B1B-94D3-3444730142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0688" y="3809268"/>
            <a:ext cx="609683" cy="558424"/>
          </a:xfrm>
          <a:prstGeom prst="rect">
            <a:avLst/>
          </a:prstGeom>
        </p:spPr>
      </p:pic>
      <p:grpSp>
        <p:nvGrpSpPr>
          <p:cNvPr id="6" name="Групувати 22">
            <a:extLst>
              <a:ext uri="{FF2B5EF4-FFF2-40B4-BE49-F238E27FC236}">
                <a16:creationId xmlns:a16="http://schemas.microsoft.com/office/drawing/2014/main" id="{C0954BA6-221E-4B55-BFF2-34BFFBB5BF51}"/>
              </a:ext>
            </a:extLst>
          </p:cNvPr>
          <p:cNvGrpSpPr/>
          <p:nvPr/>
        </p:nvGrpSpPr>
        <p:grpSpPr>
          <a:xfrm>
            <a:off x="5140466" y="3761549"/>
            <a:ext cx="2138876" cy="209816"/>
            <a:chOff x="3020681" y="4993571"/>
            <a:chExt cx="3876591" cy="161018"/>
          </a:xfrm>
        </p:grpSpPr>
        <p:cxnSp>
          <p:nvCxnSpPr>
            <p:cNvPr id="7" name="Пряма сполучна лінія 23">
              <a:extLst>
                <a:ext uri="{FF2B5EF4-FFF2-40B4-BE49-F238E27FC236}">
                  <a16:creationId xmlns:a16="http://schemas.microsoft.com/office/drawing/2014/main" id="{A76942E3-4D82-45BB-AFFE-89394541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37" y="5060381"/>
              <a:ext cx="3775546" cy="12327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5D0C942-4361-4749-B436-23ECC84813AB}"/>
                </a:ext>
              </a:extLst>
            </p:cNvPr>
            <p:cNvSpPr/>
            <p:nvPr/>
          </p:nvSpPr>
          <p:spPr>
            <a:xfrm>
              <a:off x="6754397" y="4993571"/>
              <a:ext cx="142875" cy="155276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0BF2EC2-F58D-44B7-B191-5301773BC200}"/>
                </a:ext>
              </a:extLst>
            </p:cNvPr>
            <p:cNvSpPr/>
            <p:nvPr/>
          </p:nvSpPr>
          <p:spPr>
            <a:xfrm>
              <a:off x="3020681" y="499931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26" name="Дуга 25">
            <a:extLst>
              <a:ext uri="{FF2B5EF4-FFF2-40B4-BE49-F238E27FC236}">
                <a16:creationId xmlns:a16="http://schemas.microsoft.com/office/drawing/2014/main" id="{3AD76F31-893D-4AE4-B911-34619D1F3A25}"/>
              </a:ext>
            </a:extLst>
          </p:cNvPr>
          <p:cNvSpPr/>
          <p:nvPr/>
        </p:nvSpPr>
        <p:spPr>
          <a:xfrm>
            <a:off x="5192653" y="3516609"/>
            <a:ext cx="2032900" cy="526473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6BE9A65-3826-414D-BCDD-2C51351241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974" y="3018124"/>
            <a:ext cx="609683" cy="558424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:a16="http://schemas.microsoft.com/office/drawing/2014/main" id="{46D93D93-0B76-4420-A0D3-5D3B559BE875}"/>
              </a:ext>
            </a:extLst>
          </p:cNvPr>
          <p:cNvSpPr/>
          <p:nvPr/>
        </p:nvSpPr>
        <p:spPr>
          <a:xfrm flipV="1">
            <a:off x="6866965" y="3635229"/>
            <a:ext cx="366877" cy="569218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4AD01B3-D94B-4B1B-94D3-3444730142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2405" y="4105103"/>
            <a:ext cx="609683" cy="558424"/>
          </a:xfrm>
          <a:prstGeom prst="rect">
            <a:avLst/>
          </a:prstGeom>
        </p:spPr>
      </p:pic>
      <p:sp>
        <p:nvSpPr>
          <p:cNvPr id="30" name="Дуга 29">
            <a:extLst>
              <a:ext uri="{FF2B5EF4-FFF2-40B4-BE49-F238E27FC236}">
                <a16:creationId xmlns:a16="http://schemas.microsoft.com/office/drawing/2014/main" id="{567D05D5-7B4D-43F1-AC4F-5AB03FE76E2B}"/>
              </a:ext>
            </a:extLst>
          </p:cNvPr>
          <p:cNvSpPr/>
          <p:nvPr/>
        </p:nvSpPr>
        <p:spPr>
          <a:xfrm flipV="1">
            <a:off x="5226424" y="3697232"/>
            <a:ext cx="1603668" cy="489286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ABEFC-35C6-4618-9470-55CAA7E4870A}"/>
              </a:ext>
            </a:extLst>
          </p:cNvPr>
          <p:cNvSpPr txBox="1"/>
          <p:nvPr/>
        </p:nvSpPr>
        <p:spPr>
          <a:xfrm>
            <a:off x="5779075" y="4196172"/>
            <a:ext cx="75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dirty="0"/>
              <a:t>?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6BE9A65-3826-414D-BCDD-2C51351241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6316" y="3045018"/>
            <a:ext cx="609683" cy="55842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4AD01B3-D94B-4B1B-94D3-3444730142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1063" y="3074161"/>
            <a:ext cx="609683" cy="55842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6BE9A65-3826-414D-BCDD-2C51351241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8387" y="3717371"/>
            <a:ext cx="609683" cy="55842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4A5A3EC-C3E3-4F25-8B50-683B9397BC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1845" y="3909650"/>
            <a:ext cx="367721" cy="14899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4AD01B3-D94B-4B1B-94D3-3444730142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1063" y="3710655"/>
            <a:ext cx="609683" cy="55842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049A8BC-B8E5-4210-A555-8013C17113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4302" y="3860026"/>
            <a:ext cx="377308" cy="28849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56E27DD-BCAF-4689-BBFD-E45A5AC580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62410" y="3771787"/>
            <a:ext cx="609683" cy="55842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56E27DD-BCAF-4689-BBFD-E45A5AC580B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375" y="4462070"/>
            <a:ext cx="609683" cy="558424"/>
          </a:xfrm>
          <a:prstGeom prst="rect">
            <a:avLst/>
          </a:prstGeom>
        </p:spPr>
      </p:pic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40476" y="338888"/>
            <a:ext cx="9218002" cy="89652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задачу за малюнком. Закінчи виконання короткого запису. Розв'яжи задачу.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lh6.googleusercontent.com/w0z97uD4RGySMM2ge1BILvxeF6D10CXAjYuX2j8k1Buqy4IJbhGOdvA3vxi2GP7bekaXw_NpIJGwfodqy3XZAM62E6EHo6hJ0pyPDBO-ch6I8vjngsU3fKenz6YsTvmo19Jv9IWUEcsS2Wc3q1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9174" y="4406910"/>
            <a:ext cx="1887166" cy="719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01.04.2022</a:t>
            </a:fld>
            <a:endParaRPr lang="ru-RU"/>
          </a:p>
        </p:txBody>
      </p:sp>
      <p:pic>
        <p:nvPicPr>
          <p:cNvPr id="2050" name="Picture 2" descr="C:\Users\I\Downloads\изображение_viber_2022-04-01_08-57-53-31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215" y="1420238"/>
            <a:ext cx="11460714" cy="3599233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79FE2-21DD-4E28-B78A-C3467B1277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0"/>
          <a:stretch/>
        </p:blipFill>
        <p:spPr>
          <a:xfrm>
            <a:off x="1757624" y="3064195"/>
            <a:ext cx="722929" cy="5584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18E025-49ED-434F-B5E9-DE2CA27223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3226" y="3843719"/>
            <a:ext cx="609683" cy="558424"/>
          </a:xfrm>
          <a:prstGeom prst="rect">
            <a:avLst/>
          </a:prstGeom>
        </p:spPr>
      </p:pic>
      <p:grpSp>
        <p:nvGrpSpPr>
          <p:cNvPr id="6" name="Групувати 22">
            <a:extLst>
              <a:ext uri="{FF2B5EF4-FFF2-40B4-BE49-F238E27FC236}">
                <a16:creationId xmlns:a16="http://schemas.microsoft.com/office/drawing/2014/main" id="{C0954BA6-221E-4B55-BFF2-34BFFBB5BF51}"/>
              </a:ext>
            </a:extLst>
          </p:cNvPr>
          <p:cNvGrpSpPr/>
          <p:nvPr/>
        </p:nvGrpSpPr>
        <p:grpSpPr>
          <a:xfrm>
            <a:off x="5539300" y="3440536"/>
            <a:ext cx="3556062" cy="158698"/>
            <a:chOff x="3020681" y="4993571"/>
            <a:chExt cx="3876591" cy="161018"/>
          </a:xfrm>
        </p:grpSpPr>
        <p:cxnSp>
          <p:nvCxnSpPr>
            <p:cNvPr id="7" name="Пряма сполучна лінія 23">
              <a:extLst>
                <a:ext uri="{FF2B5EF4-FFF2-40B4-BE49-F238E27FC236}">
                  <a16:creationId xmlns:a16="http://schemas.microsoft.com/office/drawing/2014/main" id="{A76942E3-4D82-45BB-AFFE-89394541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37" y="5060381"/>
              <a:ext cx="3775546" cy="12327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5D0C942-4361-4749-B436-23ECC84813AB}"/>
                </a:ext>
              </a:extLst>
            </p:cNvPr>
            <p:cNvSpPr/>
            <p:nvPr/>
          </p:nvSpPr>
          <p:spPr>
            <a:xfrm>
              <a:off x="6754397" y="4993571"/>
              <a:ext cx="142875" cy="155276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0BF2EC2-F58D-44B7-B191-5301773BC200}"/>
                </a:ext>
              </a:extLst>
            </p:cNvPr>
            <p:cNvSpPr/>
            <p:nvPr/>
          </p:nvSpPr>
          <p:spPr>
            <a:xfrm>
              <a:off x="3020681" y="499931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0" name="Групувати 22">
            <a:extLst>
              <a:ext uri="{FF2B5EF4-FFF2-40B4-BE49-F238E27FC236}">
                <a16:creationId xmlns:a16="http://schemas.microsoft.com/office/drawing/2014/main" id="{C0954BA6-221E-4B55-BFF2-34BFFBB5BF51}"/>
              </a:ext>
            </a:extLst>
          </p:cNvPr>
          <p:cNvGrpSpPr/>
          <p:nvPr/>
        </p:nvGrpSpPr>
        <p:grpSpPr>
          <a:xfrm>
            <a:off x="5510116" y="4131199"/>
            <a:ext cx="3235049" cy="246247"/>
            <a:chOff x="3020681" y="4993571"/>
            <a:chExt cx="3876591" cy="161018"/>
          </a:xfrm>
        </p:grpSpPr>
        <p:cxnSp>
          <p:nvCxnSpPr>
            <p:cNvPr id="11" name="Пряма сполучна лінія 23">
              <a:extLst>
                <a:ext uri="{FF2B5EF4-FFF2-40B4-BE49-F238E27FC236}">
                  <a16:creationId xmlns:a16="http://schemas.microsoft.com/office/drawing/2014/main" id="{A76942E3-4D82-45BB-AFFE-89394541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37" y="5060381"/>
              <a:ext cx="3775546" cy="12327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5D0C942-4361-4749-B436-23ECC84813AB}"/>
                </a:ext>
              </a:extLst>
            </p:cNvPr>
            <p:cNvSpPr/>
            <p:nvPr/>
          </p:nvSpPr>
          <p:spPr>
            <a:xfrm>
              <a:off x="6754397" y="4993571"/>
              <a:ext cx="142875" cy="155276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0BF2EC2-F58D-44B7-B191-5301773BC200}"/>
                </a:ext>
              </a:extLst>
            </p:cNvPr>
            <p:cNvSpPr/>
            <p:nvPr/>
          </p:nvSpPr>
          <p:spPr>
            <a:xfrm>
              <a:off x="3020681" y="499931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4" name="Дуга 13">
            <a:extLst>
              <a:ext uri="{FF2B5EF4-FFF2-40B4-BE49-F238E27FC236}">
                <a16:creationId xmlns:a16="http://schemas.microsoft.com/office/drawing/2014/main" id="{567D05D5-7B4D-43F1-AC4F-5AB03FE76E2B}"/>
              </a:ext>
            </a:extLst>
          </p:cNvPr>
          <p:cNvSpPr/>
          <p:nvPr/>
        </p:nvSpPr>
        <p:spPr>
          <a:xfrm flipV="1">
            <a:off x="8747836" y="3337309"/>
            <a:ext cx="308615" cy="437023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ABEFC-35C6-4618-9470-55CAA7E4870A}"/>
              </a:ext>
            </a:extLst>
          </p:cNvPr>
          <p:cNvSpPr txBox="1"/>
          <p:nvPr/>
        </p:nvSpPr>
        <p:spPr>
          <a:xfrm>
            <a:off x="8736284" y="3738972"/>
            <a:ext cx="75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dirty="0"/>
              <a:t>?</a:t>
            </a:r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3AD76F31-893D-4AE4-B911-34619D1F3A25}"/>
              </a:ext>
            </a:extLst>
          </p:cNvPr>
          <p:cNvSpPr/>
          <p:nvPr/>
        </p:nvSpPr>
        <p:spPr>
          <a:xfrm>
            <a:off x="5562304" y="3215051"/>
            <a:ext cx="3455236" cy="452277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279FE2-21DD-4E28-B78A-C3467B1277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0"/>
          <a:stretch/>
        </p:blipFill>
        <p:spPr>
          <a:xfrm>
            <a:off x="6987863" y="2691301"/>
            <a:ext cx="722929" cy="558424"/>
          </a:xfrm>
          <a:prstGeom prst="rect">
            <a:avLst/>
          </a:prstGeom>
        </p:spPr>
      </p:pic>
      <p:sp>
        <p:nvSpPr>
          <p:cNvPr id="18" name="Дуга 17">
            <a:extLst>
              <a:ext uri="{FF2B5EF4-FFF2-40B4-BE49-F238E27FC236}">
                <a16:creationId xmlns:a16="http://schemas.microsoft.com/office/drawing/2014/main" id="{46D93D93-0B76-4420-A0D3-5D3B559BE875}"/>
              </a:ext>
            </a:extLst>
          </p:cNvPr>
          <p:cNvSpPr/>
          <p:nvPr/>
        </p:nvSpPr>
        <p:spPr>
          <a:xfrm flipV="1">
            <a:off x="5612097" y="4014608"/>
            <a:ext cx="3055248" cy="567120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B18E025-49ED-434F-B5E9-DE2CA27223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3464" y="4501957"/>
            <a:ext cx="609683" cy="55842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1279FE2-21DD-4E28-B78A-C3467B1277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0"/>
          <a:stretch/>
        </p:blipFill>
        <p:spPr>
          <a:xfrm>
            <a:off x="9692152" y="2671846"/>
            <a:ext cx="722929" cy="55842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B18E025-49ED-434F-B5E9-DE2CA27223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6238" y="2692612"/>
            <a:ext cx="609683" cy="55842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1279FE2-21DD-4E28-B78A-C3467B1277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0"/>
          <a:stretch/>
        </p:blipFill>
        <p:spPr>
          <a:xfrm>
            <a:off x="9708364" y="3378723"/>
            <a:ext cx="722929" cy="5584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4A5A3EC-C3E3-4F25-8B50-683B9397BC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0301224" y="3599234"/>
            <a:ext cx="367721" cy="24232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B18E025-49ED-434F-B5E9-DE2CA27223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4357" y="3428672"/>
            <a:ext cx="609683" cy="5584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49A8BC-B8E5-4210-A555-8013C17113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0685" y="3558469"/>
            <a:ext cx="377308" cy="28849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4AD01B3-D94B-4B1B-94D3-3444730142B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1922" y="3434084"/>
            <a:ext cx="609683" cy="55842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4AD01B3-D94B-4B1B-94D3-3444730142B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11651" y="4153931"/>
            <a:ext cx="609683" cy="558424"/>
          </a:xfrm>
          <a:prstGeom prst="rect">
            <a:avLst/>
          </a:prstGeom>
        </p:spPr>
      </p:pic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599234" y="476656"/>
            <a:ext cx="8459243" cy="53502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Закінчи виконання короткого запису. Розв'яжи задачу.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" name="Picture 2" descr="https://lh6.googleusercontent.com/w0z97uD4RGySMM2ge1BILvxeF6D10CXAjYuX2j8k1Buqy4IJbhGOdvA3vxi2GP7bekaXw_NpIJGwfodqy3XZAM62E6EHo6hJ0pyPDBO-ch6I8vjngsU3fKenz6YsTvmo19Jv9IWUEcsS2Wc3q1E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6647" y="4124808"/>
            <a:ext cx="1887166" cy="719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Виконай арифметичні дії.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9A779C-79EA-43D0-9977-6F153347CA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550" y="2069899"/>
            <a:ext cx="9722599" cy="15766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F3F4D0-B09A-47DE-BB88-8A7D39A1A6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3519" y="4095588"/>
            <a:ext cx="8211434" cy="1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Виконай порівняння.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D10BD1E9-C253-476E-85D8-924772F95B56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053D16-DCF4-45D9-91DE-E23657405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153" y="2550801"/>
            <a:ext cx="11617693" cy="17563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70C9D4-657D-4740-9D38-61833384A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2638914"/>
            <a:ext cx="548119" cy="4095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DD8790-601E-41F6-A766-9EC8FAD984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040" y="3523938"/>
            <a:ext cx="548119" cy="4095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CDBFC2-5545-4C94-9E73-529AE762BF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8410" y="2638914"/>
            <a:ext cx="548119" cy="4095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7398D0-BEA2-42BE-94C2-64998A6684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8410" y="3582022"/>
            <a:ext cx="437424" cy="3268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2AC363-4287-4009-BC99-6329268BB3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6241" y="2638914"/>
            <a:ext cx="548119" cy="4095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72570B-2E90-4665-8A94-A4F22D358B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6241" y="3565295"/>
            <a:ext cx="437424" cy="3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Порівняй, не обчислюючи значення виразів. Поясни, як це зробити.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2817F4-2C2B-4F17-AD53-BD063043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538" y="2501147"/>
            <a:ext cx="11488923" cy="130181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E02B66-48CB-4508-AD79-C880AEA880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6161" y="2672371"/>
            <a:ext cx="406677" cy="3038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E49B3A-9E53-4709-A9C3-C878902A19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761" y="3277060"/>
            <a:ext cx="406677" cy="3038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450374-1696-4607-9A2C-34EFE535CB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4611" y="2672370"/>
            <a:ext cx="406677" cy="3038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BDB794-A1B2-4323-B865-DBEB0A2E8F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511384" y="3258010"/>
            <a:ext cx="406677" cy="3038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337104-A451-4185-94A3-DCD6073CAD9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1786" y="2672369"/>
            <a:ext cx="406677" cy="3038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D2DB63-E20D-4CE3-85EF-0D71D10ACA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5330" y="3243868"/>
            <a:ext cx="406677" cy="3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7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Порівняй, не обчислюючи значення виразів. Поясни, як це зробити.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936DD559-0B84-4506-9F7F-6560944D9F66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1F94AF-F3A9-4C0E-942C-159D998D2B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937" y="2326589"/>
            <a:ext cx="11668125" cy="19577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764754-8FFB-47FA-AAA9-96FA1ABEAC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2476177"/>
            <a:ext cx="600557" cy="4487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18287E-24EA-4D55-98B1-35279445F3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821" y="3429000"/>
            <a:ext cx="600557" cy="4487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73FFEB-EFCB-430F-B60B-E0F3B2ECCF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5910" y="2476177"/>
            <a:ext cx="600557" cy="4487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B15D31-4E70-426B-8814-90A62706E5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1941" y="3429000"/>
            <a:ext cx="600557" cy="4487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D5C358-5420-47B2-9847-C57247BFA8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3714" y="2461744"/>
            <a:ext cx="600557" cy="4487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FACD326-8EC7-4F5B-8DA1-C534074F0F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2735" y="3428999"/>
            <a:ext cx="600557" cy="4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18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Розбий нерівності на групи за способом порівняння: без обчислення; з обчисленням.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9A9C389F-9578-4E03-8D99-F38007AC119F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ED2B44-48EB-4AA9-8E68-778E542EAB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2828153"/>
            <a:ext cx="11277600" cy="16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2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054BF0-0DDD-4176-9163-A165A10065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" y="2809875"/>
            <a:ext cx="11658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0104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Склади задачу про велосипеди за короткими записами. Розв’яжи хоча б одну задачу.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92BA80-8EF6-47D6-B715-A9B70BCE0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925" y="1769161"/>
            <a:ext cx="11440876" cy="36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181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78</cp:revision>
  <dcterms:created xsi:type="dcterms:W3CDTF">2018-01-05T16:38:53Z</dcterms:created>
  <dcterms:modified xsi:type="dcterms:W3CDTF">2022-04-01T08:59:27Z</dcterms:modified>
</cp:coreProperties>
</file>