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3" r:id="rId8"/>
    <p:sldId id="262" r:id="rId9"/>
    <p:sldId id="261" r:id="rId10"/>
    <p:sldId id="260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topbolezni.net/kosmetika/1688-kosmetika-z-gradk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9454" y="4286256"/>
            <a:ext cx="2000264" cy="1752600"/>
          </a:xfrm>
        </p:spPr>
        <p:txBody>
          <a:bodyPr/>
          <a:lstStyle/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>
                <a:solidFill>
                  <a:srgbClr val="0070C0"/>
                </a:solidFill>
              </a:rPr>
              <a:t>11клас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2714644"/>
          </a:xfrm>
        </p:spPr>
        <p:txBody>
          <a:bodyPr/>
          <a:lstStyle/>
          <a:p>
            <a:r>
              <a:rPr lang="uk-UA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Фрукти </a:t>
            </a:r>
            <a:r>
              <a:rPr lang="uk-UA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ягоди в косметології. Косметичні засоби на грядках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 descr="вітаміни для шкіри обличч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00438"/>
            <a:ext cx="3653874" cy="2786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9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9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9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9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Лимон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r>
              <a:rPr lang="ru-RU" dirty="0" smtClean="0"/>
              <a:t> </a:t>
            </a:r>
            <a:r>
              <a:rPr lang="ru-RU" sz="2400" dirty="0" err="1" smtClean="0"/>
              <a:t>Звужує</a:t>
            </a:r>
            <a:r>
              <a:rPr lang="ru-RU" sz="2400" dirty="0" smtClean="0"/>
              <a:t> пори, </a:t>
            </a:r>
            <a:r>
              <a:rPr lang="ru-RU" sz="2400" dirty="0" err="1" smtClean="0"/>
              <a:t>вибілює</a:t>
            </a:r>
            <a:r>
              <a:rPr lang="ru-RU" sz="2400" dirty="0" smtClean="0"/>
              <a:t>, </a:t>
            </a:r>
            <a:r>
              <a:rPr lang="ru-RU" sz="2400" dirty="0" err="1" smtClean="0"/>
              <a:t>освіжає</a:t>
            </a:r>
            <a:r>
              <a:rPr lang="ru-RU" sz="2400" dirty="0" smtClean="0"/>
              <a:t>. Як </a:t>
            </a:r>
            <a:r>
              <a:rPr lang="ru-RU" sz="2400" dirty="0" err="1" smtClean="0"/>
              <a:t>використовувати</a:t>
            </a:r>
            <a:r>
              <a:rPr lang="ru-RU" sz="2400" dirty="0" smtClean="0"/>
              <a:t>: </a:t>
            </a:r>
            <a:r>
              <a:rPr lang="ru-RU" sz="2400" dirty="0" err="1" smtClean="0"/>
              <a:t>Збити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яєчний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білок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додати</a:t>
            </a:r>
            <a:r>
              <a:rPr lang="ru-RU" sz="2400" dirty="0" smtClean="0"/>
              <a:t> одну ложку лимонного соку, </a:t>
            </a:r>
            <a:r>
              <a:rPr lang="ru-RU" sz="2400" dirty="0" err="1" smtClean="0"/>
              <a:t>суміш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вийшла</a:t>
            </a:r>
            <a:r>
              <a:rPr lang="ru-RU" sz="2400" dirty="0" smtClean="0"/>
              <a:t>, нанести на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. </a:t>
            </a:r>
            <a:endParaRPr lang="ru-RU" sz="2400" dirty="0"/>
          </a:p>
        </p:txBody>
      </p:sp>
      <p:pic>
        <p:nvPicPr>
          <p:cNvPr id="8194" name="Picture 2" descr="http://stoprodinkam.ru/wp-content/uploads/2017/05/limonnoe-maslo-ot-pigmentnyh-pyaten-1-1024x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357166"/>
            <a:ext cx="1928825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Яблуко</a:t>
            </a: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Маски </a:t>
            </a:r>
            <a:r>
              <a:rPr lang="ru-RU" dirty="0" err="1" smtClean="0">
                <a:solidFill>
                  <a:srgbClr val="0070C0"/>
                </a:solidFill>
              </a:rPr>
              <a:t>з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солодких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сортів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яблук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допоможуть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r>
              <a:rPr lang="ru-RU" dirty="0" err="1" smtClean="0"/>
              <a:t>Зволожити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Зняти</a:t>
            </a:r>
            <a:r>
              <a:rPr lang="ru-RU" dirty="0" smtClean="0"/>
              <a:t> </a:t>
            </a:r>
            <a:r>
              <a:rPr lang="ru-RU" dirty="0" err="1" smtClean="0"/>
              <a:t>запалення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Загоїти</a:t>
            </a:r>
            <a:r>
              <a:rPr lang="ru-RU" dirty="0" smtClean="0"/>
              <a:t> </a:t>
            </a:r>
            <a:r>
              <a:rPr lang="ru-RU" dirty="0" err="1" smtClean="0"/>
              <a:t>пошкоджені</a:t>
            </a:r>
            <a:r>
              <a:rPr lang="ru-RU" dirty="0" smtClean="0"/>
              <a:t> </a:t>
            </a:r>
            <a:r>
              <a:rPr lang="ru-RU" dirty="0" err="1" smtClean="0"/>
              <a:t>ділянки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мікротріщини</a:t>
            </a:r>
            <a:r>
              <a:rPr lang="ru-RU" dirty="0" smtClean="0"/>
              <a:t>. </a:t>
            </a:r>
          </a:p>
          <a:p>
            <a:r>
              <a:rPr lang="ru-RU" dirty="0" err="1" smtClean="0">
                <a:solidFill>
                  <a:srgbClr val="0070C0"/>
                </a:solidFill>
              </a:rPr>
              <a:t>Використовуючи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кислі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 err="1" smtClean="0">
                <a:solidFill>
                  <a:srgbClr val="0070C0"/>
                </a:solidFill>
              </a:rPr>
              <a:t>сорти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яблук</a:t>
            </a:r>
            <a:r>
              <a:rPr lang="ru-RU" dirty="0" smtClean="0">
                <a:solidFill>
                  <a:srgbClr val="0070C0"/>
                </a:solidFill>
              </a:rPr>
              <a:t> для </a:t>
            </a:r>
            <a:r>
              <a:rPr lang="ru-RU" dirty="0" err="1" smtClean="0">
                <a:solidFill>
                  <a:srgbClr val="0070C0"/>
                </a:solidFill>
              </a:rPr>
              <a:t>приготування</a:t>
            </a:r>
            <a:r>
              <a:rPr lang="ru-RU" dirty="0" smtClean="0">
                <a:solidFill>
                  <a:srgbClr val="0070C0"/>
                </a:solidFill>
              </a:rPr>
              <a:t> маски </a:t>
            </a:r>
            <a:r>
              <a:rPr lang="ru-RU" dirty="0" err="1" smtClean="0">
                <a:solidFill>
                  <a:srgbClr val="0070C0"/>
                </a:solidFill>
              </a:rPr>
              <a:t>можна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домогтися</a:t>
            </a:r>
            <a:r>
              <a:rPr lang="ru-RU" dirty="0" smtClean="0">
                <a:solidFill>
                  <a:srgbClr val="0070C0"/>
                </a:solidFill>
              </a:rPr>
              <a:t> таких </a:t>
            </a:r>
            <a:r>
              <a:rPr lang="ru-RU" dirty="0" err="1" smtClean="0">
                <a:solidFill>
                  <a:srgbClr val="0070C0"/>
                </a:solidFill>
              </a:rPr>
              <a:t>результатів</a:t>
            </a:r>
            <a:r>
              <a:rPr lang="ru-RU" dirty="0" smtClean="0">
                <a:solidFill>
                  <a:srgbClr val="0070C0"/>
                </a:solidFill>
              </a:rPr>
              <a:t>: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Освітлити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вирівняти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;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пігментні</a:t>
            </a:r>
            <a:r>
              <a:rPr lang="ru-RU" dirty="0" smtClean="0"/>
              <a:t> </a:t>
            </a:r>
            <a:r>
              <a:rPr lang="ru-RU" dirty="0" err="1" smtClean="0"/>
              <a:t>плями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веснянки </a:t>
            </a:r>
            <a:r>
              <a:rPr lang="ru-RU" dirty="0" err="1" smtClean="0"/>
              <a:t>менш</a:t>
            </a:r>
            <a:r>
              <a:rPr lang="ru-RU" dirty="0" smtClean="0"/>
              <a:t> </a:t>
            </a:r>
            <a:r>
              <a:rPr lang="ru-RU" dirty="0" err="1" smtClean="0"/>
              <a:t>помітними</a:t>
            </a:r>
            <a:r>
              <a:rPr lang="ru-RU" dirty="0" smtClean="0"/>
              <a:t>; </a:t>
            </a:r>
            <a:r>
              <a:rPr lang="ru-RU" dirty="0" err="1" smtClean="0"/>
              <a:t>Нормалізувати</a:t>
            </a:r>
            <a:r>
              <a:rPr lang="ru-RU" dirty="0" smtClean="0"/>
              <a:t> </a:t>
            </a:r>
            <a:r>
              <a:rPr lang="ru-RU" dirty="0" err="1" smtClean="0"/>
              <a:t>обмін</a:t>
            </a:r>
            <a:r>
              <a:rPr lang="ru-RU" dirty="0" smtClean="0"/>
              <a:t> </a:t>
            </a:r>
            <a:r>
              <a:rPr lang="ru-RU" dirty="0" err="1" smtClean="0"/>
              <a:t>речовин</a:t>
            </a:r>
            <a:r>
              <a:rPr lang="ru-RU" dirty="0" smtClean="0"/>
              <a:t> в </a:t>
            </a:r>
            <a:r>
              <a:rPr lang="ru-RU" dirty="0" err="1" smtClean="0"/>
              <a:t>клітинах</a:t>
            </a:r>
            <a:r>
              <a:rPr lang="ru-RU" dirty="0" smtClean="0"/>
              <a:t>; </a:t>
            </a:r>
            <a:r>
              <a:rPr lang="ru-RU" dirty="0" err="1" smtClean="0"/>
              <a:t>Звузити</a:t>
            </a:r>
            <a:r>
              <a:rPr lang="ru-RU" dirty="0" smtClean="0"/>
              <a:t> </a:t>
            </a:r>
            <a:r>
              <a:rPr lang="ru-RU" dirty="0" err="1" smtClean="0"/>
              <a:t>розширені</a:t>
            </a:r>
            <a:r>
              <a:rPr lang="ru-RU" dirty="0" smtClean="0"/>
              <a:t> пори; </a:t>
            </a:r>
            <a:r>
              <a:rPr lang="ru-RU" dirty="0" err="1" smtClean="0"/>
              <a:t>Позбутися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чорних</a:t>
            </a:r>
            <a:r>
              <a:rPr lang="ru-RU" dirty="0" smtClean="0"/>
              <a:t> </a:t>
            </a:r>
            <a:r>
              <a:rPr lang="ru-RU" dirty="0" err="1" smtClean="0"/>
              <a:t>крапок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b="1" dirty="0" smtClean="0"/>
          </a:p>
          <a:p>
            <a:r>
              <a:rPr lang="ru-RU" b="1" dirty="0" smtClean="0"/>
              <a:t> </a:t>
            </a:r>
            <a:r>
              <a:rPr lang="ru-RU" dirty="0" err="1" smtClean="0"/>
              <a:t>Суміші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яблук</a:t>
            </a:r>
            <a:r>
              <a:rPr lang="ru-RU" dirty="0" smtClean="0"/>
              <a:t> добре </a:t>
            </a:r>
            <a:r>
              <a:rPr lang="ru-RU" dirty="0" err="1" smtClean="0"/>
              <a:t>зміцнюють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очищують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. </a:t>
            </a:r>
            <a:r>
              <a:rPr lang="ru-RU" dirty="0" err="1" smtClean="0"/>
              <a:t>Яблуко</a:t>
            </a:r>
            <a:r>
              <a:rPr lang="ru-RU" dirty="0" smtClean="0"/>
              <a:t>, </a:t>
            </a:r>
            <a:r>
              <a:rPr lang="ru-RU" dirty="0" err="1" smtClean="0"/>
              <a:t>натерте</a:t>
            </a:r>
            <a:r>
              <a:rPr lang="ru-RU" dirty="0" smtClean="0"/>
              <a:t> на </a:t>
            </a:r>
            <a:r>
              <a:rPr lang="ru-RU" dirty="0" err="1" smtClean="0"/>
              <a:t>дрібній</a:t>
            </a:r>
            <a:r>
              <a:rPr lang="ru-RU" dirty="0" smtClean="0"/>
              <a:t> </a:t>
            </a:r>
            <a:r>
              <a:rPr lang="ru-RU" dirty="0" err="1" smtClean="0"/>
              <a:t>тертці</a:t>
            </a:r>
            <a:r>
              <a:rPr lang="ru-RU" dirty="0" smtClean="0"/>
              <a:t>,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прекрасний</a:t>
            </a:r>
            <a:r>
              <a:rPr lang="ru-RU" dirty="0" smtClean="0"/>
              <a:t> </a:t>
            </a:r>
            <a:r>
              <a:rPr lang="ru-RU" dirty="0" err="1" smtClean="0"/>
              <a:t>зволожуючий</a:t>
            </a:r>
            <a:r>
              <a:rPr lang="ru-RU" dirty="0" smtClean="0"/>
              <a:t> </a:t>
            </a:r>
            <a:r>
              <a:rPr lang="ru-RU" dirty="0" err="1" smtClean="0"/>
              <a:t>ефект</a:t>
            </a:r>
            <a:r>
              <a:rPr lang="ru-RU" dirty="0" smtClean="0"/>
              <a:t>, </a:t>
            </a:r>
            <a:r>
              <a:rPr lang="ru-RU" dirty="0" err="1" smtClean="0"/>
              <a:t>освіжає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вітамінізує</a:t>
            </a:r>
            <a:r>
              <a:rPr lang="ru-RU" dirty="0" smtClean="0"/>
              <a:t>. </a:t>
            </a:r>
            <a:r>
              <a:rPr lang="ru-RU" dirty="0" err="1" smtClean="0"/>
              <a:t>Підходить</a:t>
            </a:r>
            <a:r>
              <a:rPr lang="ru-RU" dirty="0" smtClean="0"/>
              <a:t> для догляду за </a:t>
            </a:r>
            <a:r>
              <a:rPr lang="ru-RU" dirty="0" err="1" smtClean="0"/>
              <a:t>всіма</a:t>
            </a:r>
            <a:r>
              <a:rPr lang="ru-RU" dirty="0" smtClean="0"/>
              <a:t> типами </a:t>
            </a:r>
            <a:r>
              <a:rPr lang="ru-RU" dirty="0" err="1" smtClean="0"/>
              <a:t>шкіри</a:t>
            </a:r>
            <a:r>
              <a:rPr lang="ru-RU" dirty="0" smtClean="0"/>
              <a:t>. </a:t>
            </a:r>
            <a:r>
              <a:rPr lang="ru-RU" dirty="0" err="1" smtClean="0"/>
              <a:t>Яблучний</a:t>
            </a:r>
            <a:r>
              <a:rPr lang="ru-RU" dirty="0" smtClean="0"/>
              <a:t> </a:t>
            </a:r>
            <a:r>
              <a:rPr lang="ru-RU" dirty="0" err="1" smtClean="0"/>
              <a:t>сік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корисний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часто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</a:t>
            </a:r>
            <a:r>
              <a:rPr lang="ru-RU" dirty="0" err="1" smtClean="0"/>
              <a:t>домашній</a:t>
            </a:r>
            <a:r>
              <a:rPr lang="ru-RU" dirty="0" smtClean="0"/>
              <a:t> </a:t>
            </a:r>
            <a:r>
              <a:rPr lang="ru-RU" dirty="0" err="1" smtClean="0"/>
              <a:t>косметиці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https://led-style.com.ua/wp-content/uploads/maska-dlya-litsa-iz-yabloka1-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9893" y="404912"/>
            <a:ext cx="2858387" cy="19070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Домашнє завдання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Дати характеристику одному косметичному засобу з грядки(на вибір).</a:t>
            </a:r>
          </a:p>
          <a:p>
            <a:endParaRPr lang="uk-UA" dirty="0" smtClean="0"/>
          </a:p>
          <a:p>
            <a:r>
              <a:rPr lang="uk-UA" dirty="0" smtClean="0"/>
              <a:t>Виконане завдання   надсилати  на освітню платформу  </a:t>
            </a:r>
            <a:r>
              <a:rPr lang="uk-UA" dirty="0" err="1" smtClean="0"/>
              <a:t>Human</a:t>
            </a:r>
            <a:endParaRPr lang="ru-RU" dirty="0" smtClean="0"/>
          </a:p>
          <a:p>
            <a:pPr>
              <a:buFontTx/>
              <a:buNone/>
            </a:pPr>
            <a:r>
              <a:rPr lang="uk-UA" dirty="0" smtClean="0"/>
              <a:t>    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2"/>
              </a:rPr>
              <a:t>valentinakapusta55@gmail.com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Використані джерела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https://led-style.com.ua/?p=17740</a:t>
            </a:r>
            <a:endParaRPr lang="uk-UA" dirty="0" smtClean="0">
              <a:hlinkClick r:id="rId2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ШКІРА АФРОДІТИ. ХАРЧУВАННЯ ПРОТИ СТАРІННЯ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143932" cy="6114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ФРУКТИ І ЯГОДИ В КОСМЕТИЦІ</a:t>
            </a:r>
            <a:br>
              <a:rPr lang="ru-RU" cap="al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М`якоть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сік</a:t>
            </a:r>
            <a:r>
              <a:rPr lang="ru-RU" sz="2400" dirty="0" smtClean="0"/>
              <a:t> </a:t>
            </a:r>
            <a:r>
              <a:rPr lang="ru-RU" sz="2400" dirty="0" err="1" smtClean="0"/>
              <a:t>фруктів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ягід</a:t>
            </a:r>
            <a:r>
              <a:rPr lang="ru-RU" sz="2400" dirty="0" smtClean="0"/>
              <a:t> </a:t>
            </a:r>
            <a:r>
              <a:rPr lang="ru-RU" sz="2400" dirty="0" err="1" smtClean="0"/>
              <a:t>надають</a:t>
            </a:r>
            <a:r>
              <a:rPr lang="ru-RU" sz="2400" dirty="0" smtClean="0"/>
              <a:t> нам </a:t>
            </a:r>
            <a:r>
              <a:rPr lang="ru-RU" sz="2400" dirty="0" err="1" smtClean="0"/>
              <a:t>величезну</a:t>
            </a:r>
            <a:r>
              <a:rPr lang="ru-RU" sz="2400" dirty="0" smtClean="0"/>
              <a:t> </a:t>
            </a:r>
            <a:r>
              <a:rPr lang="ru-RU" sz="2400" dirty="0" err="1" smtClean="0"/>
              <a:t>допомогу</a:t>
            </a:r>
            <a:r>
              <a:rPr lang="ru-RU" sz="2400" dirty="0" smtClean="0"/>
              <a:t> в </a:t>
            </a:r>
            <a:r>
              <a:rPr lang="ru-RU" sz="2400" dirty="0" err="1" smtClean="0"/>
              <a:t>омолодження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шкіри</a:t>
            </a:r>
            <a:r>
              <a:rPr lang="ru-RU" sz="2400" dirty="0" smtClean="0"/>
              <a:t>. </a:t>
            </a:r>
            <a:r>
              <a:rPr lang="ru-RU" sz="2400" dirty="0" err="1" smtClean="0"/>
              <a:t>Скільки</a:t>
            </a:r>
            <a:r>
              <a:rPr lang="ru-RU" sz="2400" dirty="0" smtClean="0"/>
              <a:t> </a:t>
            </a:r>
            <a:r>
              <a:rPr lang="ru-RU" sz="2400" dirty="0" err="1" smtClean="0"/>
              <a:t>вітамінів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мікроелементів</a:t>
            </a:r>
            <a:r>
              <a:rPr lang="ru-RU" sz="2400" dirty="0" smtClean="0"/>
              <a:t> </a:t>
            </a:r>
            <a:r>
              <a:rPr lang="ru-RU" sz="2400" dirty="0" err="1" smtClean="0"/>
              <a:t>міститься</a:t>
            </a:r>
            <a:r>
              <a:rPr lang="ru-RU" sz="2400" dirty="0" smtClean="0"/>
              <a:t> в них! </a:t>
            </a:r>
            <a:r>
              <a:rPr lang="ru-RU" sz="2400" dirty="0" err="1" smtClean="0"/>
              <a:t>Використовуючи</a:t>
            </a:r>
            <a:r>
              <a:rPr lang="ru-RU" sz="2400" dirty="0" smtClean="0"/>
              <a:t> </a:t>
            </a:r>
            <a:r>
              <a:rPr lang="ru-RU" sz="2400" dirty="0" err="1" smtClean="0"/>
              <a:t>природний</a:t>
            </a:r>
            <a:r>
              <a:rPr lang="ru-RU" sz="2400" dirty="0" smtClean="0"/>
              <a:t> дар у </a:t>
            </a:r>
            <a:r>
              <a:rPr lang="ru-RU" sz="2400" dirty="0" err="1" smtClean="0"/>
              <a:t>вигляді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різних</a:t>
            </a:r>
            <a:r>
              <a:rPr lang="ru-RU" sz="2400" dirty="0" smtClean="0"/>
              <a:t> масок, </a:t>
            </a:r>
            <a:r>
              <a:rPr lang="ru-RU" sz="2400" dirty="0" err="1" smtClean="0"/>
              <a:t>скрабів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тоніків</a:t>
            </a:r>
            <a:r>
              <a:rPr lang="ru-RU" sz="2400" dirty="0" smtClean="0"/>
              <a:t>, ми </a:t>
            </a:r>
            <a:r>
              <a:rPr lang="ru-RU" sz="2400" dirty="0" err="1" smtClean="0"/>
              <a:t>надаємо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 </a:t>
            </a:r>
            <a:r>
              <a:rPr lang="ru-RU" sz="2400" dirty="0" err="1" smtClean="0"/>
              <a:t>неоціненну</a:t>
            </a:r>
            <a:r>
              <a:rPr lang="ru-RU" sz="2400" dirty="0" smtClean="0"/>
              <a:t> </a:t>
            </a:r>
            <a:r>
              <a:rPr lang="ru-RU" sz="2400" dirty="0" err="1" smtClean="0"/>
              <a:t>послугу</a:t>
            </a:r>
            <a:r>
              <a:rPr lang="ru-RU" sz="2400" dirty="0" smtClean="0"/>
              <a:t>, в </a:t>
            </a:r>
            <a:r>
              <a:rPr lang="ru-RU" sz="2400" dirty="0" err="1" smtClean="0"/>
              <a:t>якій</a:t>
            </a:r>
            <a:r>
              <a:rPr lang="ru-RU" sz="2400" dirty="0" smtClean="0"/>
              <a:t> вона так </a:t>
            </a:r>
            <a:r>
              <a:rPr lang="ru-RU" sz="2400" dirty="0" err="1" smtClean="0"/>
              <a:t>потребує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0242" name="Picture 2" descr="Фрукти і ягоди для здоров'я і крас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71876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9378" cy="1939916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Косметичні засоби</a:t>
            </a:r>
            <a:endParaRPr lang="ru-RU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2285992"/>
            <a:ext cx="8229600" cy="4143404"/>
          </a:xfrm>
        </p:spPr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Часто  ми </a:t>
            </a:r>
            <a:r>
              <a:rPr lang="ru-RU" dirty="0" err="1" smtClean="0"/>
              <a:t>забуваємо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фабричних</a:t>
            </a:r>
            <a:r>
              <a:rPr lang="ru-RU" dirty="0" smtClean="0"/>
              <a:t> масок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натуральні</a:t>
            </a:r>
            <a:r>
              <a:rPr lang="ru-RU" dirty="0" smtClean="0"/>
              <a:t> -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фруктів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ягід</a:t>
            </a:r>
            <a:r>
              <a:rPr lang="ru-RU" dirty="0" smtClean="0"/>
              <a:t>. Тим часом, косметологи </a:t>
            </a:r>
            <a:r>
              <a:rPr lang="ru-RU" dirty="0" err="1" smtClean="0"/>
              <a:t>підтверджують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маски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корисні</a:t>
            </a:r>
            <a:r>
              <a:rPr lang="ru-RU" dirty="0" smtClean="0"/>
              <a:t> - вони </a:t>
            </a:r>
            <a:r>
              <a:rPr lang="ru-RU" dirty="0" err="1" smtClean="0"/>
              <a:t>живлять</a:t>
            </a:r>
            <a:r>
              <a:rPr lang="ru-RU" dirty="0" smtClean="0"/>
              <a:t>, </a:t>
            </a:r>
            <a:r>
              <a:rPr lang="ru-RU" dirty="0" err="1" smtClean="0"/>
              <a:t>очищають</a:t>
            </a:r>
            <a:r>
              <a:rPr lang="ru-RU" dirty="0" smtClean="0"/>
              <a:t>, </a:t>
            </a:r>
            <a:r>
              <a:rPr lang="ru-RU" dirty="0" err="1" smtClean="0"/>
              <a:t>освіжають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тонізують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. Тому просто </a:t>
            </a:r>
            <a:r>
              <a:rPr lang="ru-RU" dirty="0" err="1" smtClean="0"/>
              <a:t>безрозсудно</a:t>
            </a:r>
            <a:r>
              <a:rPr lang="ru-RU" dirty="0" smtClean="0"/>
              <a:t> не </a:t>
            </a:r>
            <a:r>
              <a:rPr lang="ru-RU" dirty="0" err="1" smtClean="0"/>
              <a:t>користуватись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дарує</a:t>
            </a:r>
            <a:r>
              <a:rPr lang="ru-RU" dirty="0" smtClean="0"/>
              <a:t> нам природа - особливо </a:t>
            </a:r>
            <a:r>
              <a:rPr lang="ru-RU" dirty="0" err="1" smtClean="0"/>
              <a:t>літом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 </a:t>
            </a:r>
            <a:r>
              <a:rPr lang="ru-RU" dirty="0" err="1" smtClean="0"/>
              <a:t>Найпростіший</a:t>
            </a:r>
            <a:r>
              <a:rPr lang="ru-RU" dirty="0" smtClean="0"/>
              <a:t> </a:t>
            </a:r>
            <a:r>
              <a:rPr lang="ru-RU" dirty="0" err="1" smtClean="0"/>
              <a:t>варіант</a:t>
            </a:r>
            <a:r>
              <a:rPr lang="ru-RU" dirty="0" smtClean="0"/>
              <a:t> маски - </a:t>
            </a:r>
            <a:r>
              <a:rPr lang="ru-RU" dirty="0" err="1" smtClean="0"/>
              <a:t>розмазати</a:t>
            </a:r>
            <a:r>
              <a:rPr lang="ru-RU" dirty="0" smtClean="0"/>
              <a:t> </a:t>
            </a:r>
            <a:r>
              <a:rPr lang="ru-RU" dirty="0" err="1" smtClean="0"/>
              <a:t>м`якоть</a:t>
            </a:r>
            <a:r>
              <a:rPr lang="ru-RU" dirty="0" smtClean="0"/>
              <a:t> по </a:t>
            </a:r>
            <a:r>
              <a:rPr lang="ru-RU" dirty="0" err="1" smtClean="0"/>
              <a:t>шкірі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залишити</a:t>
            </a:r>
            <a:r>
              <a:rPr lang="ru-RU" dirty="0" smtClean="0"/>
              <a:t> на </a:t>
            </a:r>
            <a:r>
              <a:rPr lang="ru-RU" dirty="0" err="1" smtClean="0"/>
              <a:t>обличчі</a:t>
            </a:r>
            <a:r>
              <a:rPr lang="ru-RU" dirty="0" smtClean="0"/>
              <a:t> </a:t>
            </a:r>
            <a:r>
              <a:rPr lang="ru-RU" dirty="0" err="1" smtClean="0"/>
              <a:t>на</a:t>
            </a:r>
            <a:r>
              <a:rPr lang="ru-RU" dirty="0" smtClean="0"/>
              <a:t> </a:t>
            </a:r>
            <a:r>
              <a:rPr lang="ru-RU" dirty="0" err="1" smtClean="0"/>
              <a:t>деякий</a:t>
            </a:r>
            <a:r>
              <a:rPr lang="ru-RU" dirty="0" smtClean="0"/>
              <a:t> час, а </a:t>
            </a:r>
            <a:r>
              <a:rPr lang="ru-RU" dirty="0" err="1" smtClean="0"/>
              <a:t>потім</a:t>
            </a:r>
            <a:r>
              <a:rPr lang="ru-RU" dirty="0" smtClean="0"/>
              <a:t> </a:t>
            </a:r>
            <a:r>
              <a:rPr lang="ru-RU" dirty="0" err="1" smtClean="0"/>
              <a:t>акуратно</a:t>
            </a:r>
            <a:r>
              <a:rPr lang="ru-RU" dirty="0" smtClean="0"/>
              <a:t> </a:t>
            </a:r>
            <a:r>
              <a:rPr lang="ru-RU" dirty="0" err="1" smtClean="0"/>
              <a:t>зняти</a:t>
            </a:r>
            <a:r>
              <a:rPr lang="ru-RU" dirty="0" smtClean="0"/>
              <a:t> </a:t>
            </a:r>
            <a:r>
              <a:rPr lang="ru-RU" dirty="0" err="1" smtClean="0"/>
              <a:t>ватяним</a:t>
            </a:r>
            <a:r>
              <a:rPr lang="ru-RU" dirty="0" smtClean="0"/>
              <a:t> тампоном, </a:t>
            </a:r>
            <a:r>
              <a:rPr lang="ru-RU" dirty="0" err="1" smtClean="0"/>
              <a:t>змоченим</a:t>
            </a:r>
            <a:r>
              <a:rPr lang="ru-RU" dirty="0" smtClean="0"/>
              <a:t> в </a:t>
            </a:r>
            <a:r>
              <a:rPr lang="ru-RU" dirty="0" err="1" smtClean="0"/>
              <a:t>чаї</a:t>
            </a:r>
            <a:r>
              <a:rPr lang="ru-RU" dirty="0" smtClean="0"/>
              <a:t>, </a:t>
            </a:r>
            <a:r>
              <a:rPr lang="ru-RU" dirty="0" err="1" smtClean="0"/>
              <a:t>відварі</a:t>
            </a:r>
            <a:r>
              <a:rPr lang="ru-RU" dirty="0" smtClean="0"/>
              <a:t> трав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простій</a:t>
            </a:r>
            <a:r>
              <a:rPr lang="ru-RU" dirty="0" smtClean="0"/>
              <a:t> </a:t>
            </a:r>
            <a:r>
              <a:rPr lang="ru-RU" dirty="0" err="1" smtClean="0"/>
              <a:t>воді</a:t>
            </a:r>
            <a:r>
              <a:rPr lang="ru-RU" dirty="0" smtClean="0"/>
              <a:t>. В </a:t>
            </a:r>
            <a:r>
              <a:rPr lang="ru-RU" dirty="0" err="1" smtClean="0"/>
              <a:t>середньому</a:t>
            </a:r>
            <a:r>
              <a:rPr lang="ru-RU" dirty="0" smtClean="0"/>
              <a:t> маску </a:t>
            </a:r>
            <a:r>
              <a:rPr lang="ru-RU" dirty="0" err="1" smtClean="0"/>
              <a:t>тримають</a:t>
            </a:r>
            <a:r>
              <a:rPr lang="ru-RU" dirty="0" smtClean="0"/>
              <a:t> 15-20 </a:t>
            </a:r>
            <a:r>
              <a:rPr lang="ru-RU" dirty="0" err="1" smtClean="0"/>
              <a:t>хвилин</a:t>
            </a:r>
            <a:r>
              <a:rPr lang="ru-RU" dirty="0" smtClean="0"/>
              <a:t>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стежте</a:t>
            </a:r>
            <a:r>
              <a:rPr lang="ru-RU" dirty="0" smtClean="0"/>
              <a:t> за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вона не засохла на </a:t>
            </a:r>
            <a:r>
              <a:rPr lang="ru-RU" dirty="0" err="1" smtClean="0"/>
              <a:t>обличчі</a:t>
            </a:r>
            <a:r>
              <a:rPr lang="ru-RU" dirty="0" smtClean="0"/>
              <a:t>. </a:t>
            </a:r>
            <a:r>
              <a:rPr lang="ru-RU" dirty="0" err="1" smtClean="0"/>
              <a:t>Кислоти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містяться</a:t>
            </a:r>
            <a:r>
              <a:rPr lang="ru-RU" dirty="0" smtClean="0"/>
              <a:t> в ягодах </a:t>
            </a:r>
            <a:r>
              <a:rPr lang="ru-RU" dirty="0" err="1" smtClean="0"/>
              <a:t>і</a:t>
            </a:r>
            <a:r>
              <a:rPr lang="ru-RU" dirty="0" smtClean="0"/>
              <a:t> фруктах,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подразнення</a:t>
            </a:r>
            <a:r>
              <a:rPr lang="ru-RU" dirty="0" smtClean="0"/>
              <a:t>,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понизити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дію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додати</a:t>
            </a:r>
            <a:r>
              <a:rPr lang="ru-RU" dirty="0" smtClean="0"/>
              <a:t> в кашку, </a:t>
            </a:r>
            <a:r>
              <a:rPr lang="ru-RU" dirty="0" err="1" smtClean="0"/>
              <a:t>одержану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м`якоті</a:t>
            </a:r>
            <a:r>
              <a:rPr lang="ru-RU" dirty="0" smtClean="0"/>
              <a:t>, </a:t>
            </a:r>
            <a:r>
              <a:rPr lang="ru-RU" dirty="0" err="1" smtClean="0"/>
              <a:t>яєчний</a:t>
            </a:r>
            <a:r>
              <a:rPr lang="ru-RU" dirty="0" smtClean="0"/>
              <a:t> </a:t>
            </a:r>
            <a:r>
              <a:rPr lang="ru-RU" dirty="0" err="1" smtClean="0"/>
              <a:t>жовток</a:t>
            </a:r>
            <a:r>
              <a:rPr lang="ru-RU" dirty="0" smtClean="0"/>
              <a:t> (при </a:t>
            </a:r>
            <a:r>
              <a:rPr lang="ru-RU" dirty="0" err="1" smtClean="0"/>
              <a:t>сухій</a:t>
            </a:r>
            <a:r>
              <a:rPr lang="ru-RU" dirty="0" smtClean="0"/>
              <a:t> </a:t>
            </a:r>
            <a:r>
              <a:rPr lang="ru-RU" dirty="0" err="1" smtClean="0"/>
              <a:t>шкірі</a:t>
            </a:r>
            <a:r>
              <a:rPr lang="ru-RU" dirty="0" smtClean="0"/>
              <a:t>)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білок</a:t>
            </a:r>
            <a:r>
              <a:rPr lang="ru-RU" dirty="0" smtClean="0"/>
              <a:t> (</a:t>
            </a:r>
            <a:r>
              <a:rPr lang="ru-RU" dirty="0" err="1" smtClean="0"/>
              <a:t>при</a:t>
            </a:r>
            <a:r>
              <a:rPr lang="ru-RU" dirty="0" smtClean="0"/>
              <a:t> </a:t>
            </a:r>
            <a:r>
              <a:rPr lang="ru-RU" dirty="0" err="1" smtClean="0"/>
              <a:t>жирній</a:t>
            </a:r>
            <a:r>
              <a:rPr lang="ru-RU" dirty="0" smtClean="0"/>
              <a:t> </a:t>
            </a:r>
            <a:r>
              <a:rPr lang="ru-RU" dirty="0" err="1" smtClean="0"/>
              <a:t>шкірі</a:t>
            </a:r>
            <a:r>
              <a:rPr lang="ru-RU" dirty="0" smtClean="0"/>
              <a:t>). Для </a:t>
            </a:r>
            <a:r>
              <a:rPr lang="ru-RU" dirty="0" err="1" smtClean="0"/>
              <a:t>приготування</a:t>
            </a:r>
            <a:r>
              <a:rPr lang="ru-RU" dirty="0" smtClean="0"/>
              <a:t> маски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майже</a:t>
            </a:r>
            <a:r>
              <a:rPr lang="ru-RU" dirty="0" smtClean="0"/>
              <a:t> </a:t>
            </a:r>
            <a:r>
              <a:rPr lang="ru-RU" dirty="0" err="1" smtClean="0"/>
              <a:t>будь-які</a:t>
            </a:r>
            <a:r>
              <a:rPr lang="ru-RU" dirty="0" smtClean="0"/>
              <a:t> </a:t>
            </a:r>
            <a:r>
              <a:rPr lang="ru-RU" dirty="0" err="1" smtClean="0"/>
              <a:t>фрукти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ягоди</a:t>
            </a:r>
            <a:r>
              <a:rPr lang="ru-RU" dirty="0" smtClean="0"/>
              <a:t> - 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типу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того,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ефекту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</a:t>
            </a:r>
            <a:r>
              <a:rPr lang="ru-RU" dirty="0" err="1" smtClean="0"/>
              <a:t>хочете</a:t>
            </a:r>
            <a:r>
              <a:rPr lang="ru-RU" dirty="0" smtClean="0"/>
              <a:t> </a:t>
            </a:r>
            <a:r>
              <a:rPr lang="ru-RU" dirty="0" err="1" smtClean="0"/>
              <a:t>досягти</a:t>
            </a:r>
            <a:r>
              <a:rPr lang="ru-RU" dirty="0" smtClean="0"/>
              <a:t>. </a:t>
            </a:r>
            <a:endParaRPr lang="ru-RU" dirty="0"/>
          </a:p>
        </p:txBody>
      </p:sp>
      <p:pic>
        <p:nvPicPr>
          <p:cNvPr id="1026" name="Picture 2" descr="Цікаво знати: чому не варто робити маски для обличчя з фруктів та овочі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57166"/>
            <a:ext cx="2381265" cy="2107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фон для презент\1603671112_27-p-nezhnii-odnotonnii-fon-dlya-prezentatsii-3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Полуниця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2500306"/>
            <a:ext cx="8229600" cy="385765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Одна </a:t>
            </a:r>
            <a:r>
              <a:rPr lang="ru-RU" sz="2400" dirty="0" err="1" smtClean="0"/>
              <a:t>з</a:t>
            </a:r>
            <a:r>
              <a:rPr lang="ru-RU" sz="2400" dirty="0" smtClean="0"/>
              <a:t> перших </a:t>
            </a:r>
            <a:r>
              <a:rPr lang="ru-RU" sz="2400" dirty="0" err="1" smtClean="0"/>
              <a:t>ягід</a:t>
            </a:r>
            <a:r>
              <a:rPr lang="ru-RU" sz="2400" dirty="0" smtClean="0"/>
              <a:t> </a:t>
            </a:r>
            <a:r>
              <a:rPr lang="ru-RU" sz="2400" dirty="0" err="1" smtClean="0"/>
              <a:t>літнього</a:t>
            </a:r>
            <a:r>
              <a:rPr lang="ru-RU" sz="2400" dirty="0" smtClean="0"/>
              <a:t> сезону, </a:t>
            </a:r>
            <a:r>
              <a:rPr lang="ru-RU" sz="2400" dirty="0" err="1" smtClean="0"/>
              <a:t>така</a:t>
            </a:r>
            <a:r>
              <a:rPr lang="ru-RU" sz="2400" dirty="0" smtClean="0"/>
              <a:t> </a:t>
            </a:r>
            <a:r>
              <a:rPr lang="ru-RU" sz="2400" dirty="0" err="1" smtClean="0"/>
              <a:t>соковита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смачна. </a:t>
            </a:r>
            <a:r>
              <a:rPr lang="ru-RU" sz="2400" dirty="0" err="1" smtClean="0"/>
              <a:t>Крім</a:t>
            </a:r>
            <a:r>
              <a:rPr lang="ru-RU" sz="2400" dirty="0" smtClean="0"/>
              <a:t> </a:t>
            </a:r>
            <a:r>
              <a:rPr lang="ru-RU" sz="2400" dirty="0" err="1" smtClean="0"/>
              <a:t>гастрономічної</a:t>
            </a:r>
            <a:r>
              <a:rPr lang="ru-RU" sz="2400" dirty="0" smtClean="0"/>
              <a:t> насолоди </a:t>
            </a:r>
            <a:r>
              <a:rPr lang="ru-RU" sz="2400" dirty="0" err="1" smtClean="0"/>
              <a:t>подарує</a:t>
            </a:r>
            <a:r>
              <a:rPr lang="ru-RU" sz="2400" dirty="0" smtClean="0"/>
              <a:t> </a:t>
            </a:r>
            <a:r>
              <a:rPr lang="ru-RU" sz="2400" dirty="0" err="1" smtClean="0"/>
              <a:t>організму</a:t>
            </a:r>
            <a:r>
              <a:rPr lang="ru-RU" sz="2400" dirty="0" smtClean="0"/>
              <a:t> </a:t>
            </a:r>
            <a:r>
              <a:rPr lang="ru-RU" sz="2400" dirty="0" err="1" smtClean="0"/>
              <a:t>масу</a:t>
            </a:r>
            <a:r>
              <a:rPr lang="ru-RU" sz="2400" dirty="0" smtClean="0"/>
              <a:t> </a:t>
            </a:r>
            <a:r>
              <a:rPr lang="ru-RU" sz="2400" dirty="0" err="1" smtClean="0"/>
              <a:t>вітамінів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мікроелементів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У </a:t>
            </a:r>
            <a:r>
              <a:rPr lang="ru-RU" sz="2400" dirty="0" err="1" smtClean="0"/>
              <a:t>косметології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полуницю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використовують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поліпшення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кольору</a:t>
            </a:r>
            <a:r>
              <a:rPr lang="ru-RU" sz="2400" dirty="0" smtClean="0"/>
              <a:t>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, </a:t>
            </a:r>
            <a:r>
              <a:rPr lang="ru-RU" sz="2400" dirty="0" err="1" smtClean="0"/>
              <a:t>очищення</a:t>
            </a:r>
            <a:r>
              <a:rPr lang="ru-RU" sz="2400" dirty="0" smtClean="0"/>
              <a:t>, </a:t>
            </a:r>
            <a:r>
              <a:rPr lang="ru-RU" sz="2400" dirty="0" err="1" smtClean="0"/>
              <a:t>омолодження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шкіри</a:t>
            </a:r>
            <a:r>
              <a:rPr lang="ru-RU" sz="2400" dirty="0" smtClean="0"/>
              <a:t>. Маски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полуниці</a:t>
            </a:r>
            <a:r>
              <a:rPr lang="ru-RU" sz="2400" dirty="0" smtClean="0"/>
              <a:t> </a:t>
            </a:r>
            <a:r>
              <a:rPr lang="ru-RU" sz="2400" dirty="0" err="1" smtClean="0"/>
              <a:t>здатні</a:t>
            </a:r>
            <a:r>
              <a:rPr lang="ru-RU" sz="2400" dirty="0" smtClean="0"/>
              <a:t> </a:t>
            </a:r>
            <a:r>
              <a:rPr lang="ru-RU" sz="2400" dirty="0" err="1" smtClean="0"/>
              <a:t>освіжати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відбілювати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шкіру</a:t>
            </a:r>
            <a:r>
              <a:rPr lang="ru-RU" sz="2400" dirty="0" smtClean="0"/>
              <a:t>, </a:t>
            </a:r>
            <a:r>
              <a:rPr lang="ru-RU" sz="2400" dirty="0" err="1" smtClean="0"/>
              <a:t>надавати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їй</a:t>
            </a:r>
            <a:r>
              <a:rPr lang="ru-RU" sz="2400" dirty="0" smtClean="0"/>
              <a:t> </a:t>
            </a:r>
            <a:r>
              <a:rPr lang="ru-RU" sz="2400" dirty="0" err="1" smtClean="0"/>
              <a:t>еластичність</a:t>
            </a:r>
            <a:r>
              <a:rPr lang="ru-RU" sz="2400" dirty="0" smtClean="0"/>
              <a:t>, </a:t>
            </a:r>
            <a:r>
              <a:rPr lang="ru-RU" sz="2400" dirty="0" err="1" smtClean="0"/>
              <a:t>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</a:t>
            </a:r>
            <a:r>
              <a:rPr lang="ru-RU" sz="2400" dirty="0" smtClean="0"/>
              <a:t> </a:t>
            </a:r>
            <a:r>
              <a:rPr lang="ru-RU" sz="2400" dirty="0" err="1" smtClean="0"/>
              <a:t>пружною</a:t>
            </a:r>
            <a:r>
              <a:rPr lang="ru-RU" sz="2400" dirty="0" smtClean="0"/>
              <a:t>. </a:t>
            </a:r>
            <a:r>
              <a:rPr lang="ru-RU" sz="2400" dirty="0" err="1" smtClean="0"/>
              <a:t>Органічні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кислоти</a:t>
            </a:r>
            <a:r>
              <a:rPr lang="ru-RU" sz="2400" dirty="0" smtClean="0"/>
              <a:t>, </a:t>
            </a:r>
            <a:r>
              <a:rPr lang="ru-RU" sz="2400" dirty="0" err="1" smtClean="0"/>
              <a:t>якими</a:t>
            </a:r>
            <a:r>
              <a:rPr lang="ru-RU" sz="2400" dirty="0" smtClean="0"/>
              <a:t> </a:t>
            </a:r>
            <a:r>
              <a:rPr lang="ru-RU" sz="2400" dirty="0" err="1" smtClean="0"/>
              <a:t>багата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полуниця</a:t>
            </a:r>
            <a:r>
              <a:rPr lang="ru-RU" sz="2400" dirty="0" smtClean="0"/>
              <a:t>, </a:t>
            </a:r>
            <a:r>
              <a:rPr lang="ru-RU" sz="2400" dirty="0" err="1" smtClean="0"/>
              <a:t>роблять</a:t>
            </a:r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прекрасною </a:t>
            </a:r>
            <a:r>
              <a:rPr lang="ru-RU" sz="2400" dirty="0" err="1" smtClean="0"/>
              <a:t>сировиною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пілінгу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9218" name="Picture 2" descr="Основи здоров'я,трудове навчання(хл.): 10 кла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8604"/>
            <a:ext cx="2676833" cy="1785950"/>
          </a:xfrm>
          <a:prstGeom prst="rect">
            <a:avLst/>
          </a:prstGeom>
          <a:noFill/>
        </p:spPr>
      </p:pic>
      <p:pic>
        <p:nvPicPr>
          <p:cNvPr id="9220" name="Picture 4" descr="WOKALI 100 г натуральный клубничный аромат Отшелушивающий отбеливающий  скраб увлажняющий молочный отшелушивающий крем для тела| | | АлиЭкспресс"/>
          <p:cNvPicPr>
            <a:picLocks noChangeAspect="1" noChangeArrowheads="1"/>
          </p:cNvPicPr>
          <p:nvPr/>
        </p:nvPicPr>
        <p:blipFill>
          <a:blip r:embed="rId4" cstate="print"/>
          <a:srcRect l="15790" t="7894" r="17102"/>
          <a:stretch>
            <a:fillRect/>
          </a:stretch>
        </p:blipFill>
        <p:spPr bwMode="auto">
          <a:xfrm>
            <a:off x="6929454" y="205893"/>
            <a:ext cx="1428760" cy="1960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фон для презент\1603671112_27-p-nezhnii-odnotonnii-fon-dlya-prezentatsii-3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Персик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Персики </a:t>
            </a:r>
            <a:r>
              <a:rPr lang="ru-RU" dirty="0" err="1" smtClean="0"/>
              <a:t>багаті</a:t>
            </a:r>
            <a:r>
              <a:rPr lang="ru-RU" dirty="0" smtClean="0"/>
              <a:t> </a:t>
            </a:r>
            <a:r>
              <a:rPr lang="ru-RU" dirty="0" err="1" smtClean="0"/>
              <a:t>вітамінами</a:t>
            </a:r>
            <a:r>
              <a:rPr lang="ru-RU" dirty="0" smtClean="0"/>
              <a:t> А, В, С, Е, К </a:t>
            </a:r>
            <a:r>
              <a:rPr lang="ru-RU" dirty="0" err="1" smtClean="0"/>
              <a:t>і</a:t>
            </a:r>
            <a:r>
              <a:rPr lang="ru-RU" dirty="0" smtClean="0"/>
              <a:t> такими </a:t>
            </a:r>
            <a:r>
              <a:rPr lang="ru-RU" dirty="0" err="1" smtClean="0"/>
              <a:t>мінералами</a:t>
            </a:r>
            <a:r>
              <a:rPr lang="ru-RU" dirty="0" smtClean="0"/>
              <a:t> як фосфор, </a:t>
            </a:r>
            <a:r>
              <a:rPr lang="ru-RU" dirty="0" err="1" smtClean="0"/>
              <a:t>магній</a:t>
            </a:r>
            <a:r>
              <a:rPr lang="ru-RU" dirty="0" smtClean="0"/>
              <a:t>, </a:t>
            </a:r>
            <a:r>
              <a:rPr lang="ru-RU" dirty="0" err="1" smtClean="0"/>
              <a:t>залізо</a:t>
            </a:r>
            <a:r>
              <a:rPr lang="ru-RU" dirty="0" smtClean="0"/>
              <a:t>, </a:t>
            </a:r>
            <a:r>
              <a:rPr lang="ru-RU" dirty="0" err="1" smtClean="0"/>
              <a:t>кальцій</a:t>
            </a:r>
            <a:r>
              <a:rPr lang="ru-RU" dirty="0" smtClean="0"/>
              <a:t>, цинк, </a:t>
            </a:r>
            <a:r>
              <a:rPr lang="ru-RU" dirty="0" err="1" smtClean="0"/>
              <a:t>натрій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багатьма</a:t>
            </a:r>
            <a:r>
              <a:rPr lang="ru-RU" dirty="0" smtClean="0"/>
              <a:t> </a:t>
            </a:r>
            <a:r>
              <a:rPr lang="ru-RU" dirty="0" err="1" smtClean="0"/>
              <a:t>іншими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Важливим</a:t>
            </a:r>
            <a:r>
              <a:rPr lang="ru-RU" dirty="0" smtClean="0"/>
              <a:t> для догляду за </a:t>
            </a:r>
            <a:r>
              <a:rPr lang="ru-RU" dirty="0" err="1" smtClean="0"/>
              <a:t>шкірою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наявність</a:t>
            </a:r>
            <a:r>
              <a:rPr lang="ru-RU" dirty="0" smtClean="0"/>
              <a:t> у персиках </a:t>
            </a:r>
            <a:r>
              <a:rPr lang="ru-RU" dirty="0" err="1" smtClean="0"/>
              <a:t>бета-каротину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надає</a:t>
            </a:r>
            <a:r>
              <a:rPr lang="ru-RU" dirty="0" smtClean="0"/>
              <a:t> </a:t>
            </a:r>
            <a:r>
              <a:rPr lang="ru-RU" dirty="0" err="1" smtClean="0"/>
              <a:t>їм</a:t>
            </a:r>
            <a:r>
              <a:rPr lang="ru-RU" dirty="0" smtClean="0"/>
              <a:t> </a:t>
            </a:r>
            <a:r>
              <a:rPr lang="ru-RU" dirty="0" err="1" smtClean="0"/>
              <a:t>яскравий</a:t>
            </a:r>
            <a:r>
              <a:rPr lang="ru-RU" dirty="0" smtClean="0"/>
              <a:t> </a:t>
            </a:r>
            <a:r>
              <a:rPr lang="ru-RU" dirty="0" err="1" smtClean="0"/>
              <a:t>насичений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.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йому</a:t>
            </a:r>
            <a:r>
              <a:rPr lang="ru-RU" dirty="0" smtClean="0"/>
              <a:t> </a:t>
            </a:r>
            <a:r>
              <a:rPr lang="ru-RU" dirty="0" err="1" smtClean="0"/>
              <a:t>клітини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відновлюються</a:t>
            </a:r>
            <a:r>
              <a:rPr lang="ru-RU" dirty="0" smtClean="0"/>
              <a:t>, а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набуває</a:t>
            </a:r>
            <a:r>
              <a:rPr lang="ru-RU" dirty="0" smtClean="0"/>
              <a:t> </a:t>
            </a:r>
            <a:r>
              <a:rPr lang="ru-RU" dirty="0" err="1" smtClean="0"/>
              <a:t>красивий</a:t>
            </a:r>
            <a:r>
              <a:rPr lang="ru-RU" dirty="0" smtClean="0"/>
              <a:t> </a:t>
            </a:r>
            <a:r>
              <a:rPr lang="ru-RU" dirty="0" err="1" smtClean="0"/>
              <a:t>відтінок</a:t>
            </a:r>
            <a:r>
              <a:rPr lang="ru-RU" dirty="0" smtClean="0"/>
              <a:t>. </a:t>
            </a:r>
            <a:r>
              <a:rPr lang="ru-RU" dirty="0" err="1" smtClean="0"/>
              <a:t>Шкіра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м'якою</a:t>
            </a:r>
            <a:r>
              <a:rPr lang="ru-RU" dirty="0" smtClean="0"/>
              <a:t>, гладенькою та </a:t>
            </a:r>
            <a:r>
              <a:rPr lang="ru-RU" dirty="0" err="1" smtClean="0"/>
              <a:t>пружною</a:t>
            </a:r>
            <a:r>
              <a:rPr lang="ru-RU" dirty="0" smtClean="0"/>
              <a:t>. 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зняти</a:t>
            </a:r>
            <a:r>
              <a:rPr lang="ru-RU" dirty="0" smtClean="0"/>
              <a:t> </a:t>
            </a:r>
            <a:r>
              <a:rPr lang="ru-RU" dirty="0" err="1" smtClean="0"/>
              <a:t>втому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протерти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шматочком</a:t>
            </a:r>
            <a:r>
              <a:rPr lang="ru-RU" dirty="0" smtClean="0"/>
              <a:t> персика. </a:t>
            </a:r>
            <a:r>
              <a:rPr lang="ru-RU" dirty="0" err="1" smtClean="0"/>
              <a:t>Також</a:t>
            </a:r>
            <a:r>
              <a:rPr lang="ru-RU" dirty="0" smtClean="0"/>
              <a:t> персики часто </a:t>
            </a:r>
            <a:r>
              <a:rPr lang="ru-RU" dirty="0" err="1" smtClean="0"/>
              <a:t>входять</a:t>
            </a:r>
            <a:r>
              <a:rPr lang="ru-RU" dirty="0" smtClean="0"/>
              <a:t> до складу </a:t>
            </a:r>
            <a:r>
              <a:rPr lang="ru-RU" dirty="0" err="1" smtClean="0"/>
              <a:t>пілінгів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тоніків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Персики </a:t>
            </a:r>
            <a:r>
              <a:rPr lang="ru-RU" dirty="0" err="1" smtClean="0"/>
              <a:t>можна</a:t>
            </a:r>
            <a:r>
              <a:rPr lang="ru-RU" dirty="0" smtClean="0"/>
              <a:t> 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для </a:t>
            </a:r>
            <a:r>
              <a:rPr lang="ru-RU" dirty="0" err="1" smtClean="0"/>
              <a:t>приготування</a:t>
            </a:r>
            <a:r>
              <a:rPr lang="ru-RU" dirty="0" smtClean="0"/>
              <a:t> масок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скрабів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наситять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 </a:t>
            </a:r>
            <a:r>
              <a:rPr lang="ru-RU" dirty="0" err="1" smtClean="0"/>
              <a:t>вітамінами</a:t>
            </a:r>
            <a:r>
              <a:rPr lang="ru-RU" dirty="0" smtClean="0"/>
              <a:t>, </a:t>
            </a:r>
            <a:r>
              <a:rPr lang="ru-RU" dirty="0" err="1" smtClean="0"/>
              <a:t>дадуть</a:t>
            </a:r>
            <a:r>
              <a:rPr lang="ru-RU" dirty="0" smtClean="0"/>
              <a:t> </a:t>
            </a:r>
            <a:r>
              <a:rPr lang="ru-RU" dirty="0" err="1" smtClean="0"/>
              <a:t>тонізуючий</a:t>
            </a:r>
            <a:r>
              <a:rPr lang="ru-RU" dirty="0" smtClean="0"/>
              <a:t> </a:t>
            </a:r>
            <a:r>
              <a:rPr lang="ru-RU" dirty="0" err="1" smtClean="0"/>
              <a:t>ефект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вирівняють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Персики: польза и вред для здоровья"/>
          <p:cNvPicPr>
            <a:picLocks noChangeAspect="1" noChangeArrowheads="1"/>
          </p:cNvPicPr>
          <p:nvPr/>
        </p:nvPicPr>
        <p:blipFill>
          <a:blip r:embed="rId3"/>
          <a:srcRect l="22785" b="5714"/>
          <a:stretch>
            <a:fillRect/>
          </a:stretch>
        </p:blipFill>
        <p:spPr bwMode="auto">
          <a:xfrm>
            <a:off x="6143636" y="214290"/>
            <a:ext cx="2426703" cy="1969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фон для презент\1603671112_27-p-nezhnii-odnotonnii-fon-dlya-prezentatsii-3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Малина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2332037"/>
            <a:ext cx="8229600" cy="388304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Малина– </a:t>
            </a:r>
            <a:r>
              <a:rPr lang="ru-RU" dirty="0" err="1" smtClean="0"/>
              <a:t>універсальна</a:t>
            </a:r>
            <a:r>
              <a:rPr lang="ru-RU" dirty="0" smtClean="0"/>
              <a:t> ягода для </a:t>
            </a:r>
            <a:r>
              <a:rPr lang="ru-RU" dirty="0" err="1" smtClean="0"/>
              <a:t>краси</a:t>
            </a:r>
            <a:r>
              <a:rPr lang="ru-RU" dirty="0" smtClean="0"/>
              <a:t> </a:t>
            </a:r>
            <a:r>
              <a:rPr lang="ru-RU" dirty="0" err="1" smtClean="0"/>
              <a:t>нашої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-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неї</a:t>
            </a:r>
            <a:r>
              <a:rPr lang="ru-RU" dirty="0" smtClean="0"/>
              <a:t> часто </a:t>
            </a:r>
            <a:r>
              <a:rPr lang="ru-RU" dirty="0" err="1" smtClean="0"/>
              <a:t>готують</a:t>
            </a:r>
            <a:r>
              <a:rPr lang="ru-RU" dirty="0" smtClean="0"/>
              <a:t> </a:t>
            </a:r>
            <a:r>
              <a:rPr lang="ru-RU" dirty="0" err="1" smtClean="0"/>
              <a:t>лосьйони</a:t>
            </a:r>
            <a:r>
              <a:rPr lang="ru-RU" dirty="0" smtClean="0"/>
              <a:t>, маски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скраби</a:t>
            </a:r>
            <a:r>
              <a:rPr lang="ru-RU" dirty="0" smtClean="0"/>
              <a:t>.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високому</a:t>
            </a:r>
            <a:r>
              <a:rPr lang="ru-RU" dirty="0" smtClean="0"/>
              <a:t> </a:t>
            </a:r>
            <a:r>
              <a:rPr lang="ru-RU" dirty="0" err="1" smtClean="0"/>
              <a:t>вмісту</a:t>
            </a:r>
            <a:r>
              <a:rPr lang="ru-RU" dirty="0" smtClean="0"/>
              <a:t> </a:t>
            </a:r>
            <a:r>
              <a:rPr lang="ru-RU" dirty="0" err="1" smtClean="0"/>
              <a:t>вітамінів</a:t>
            </a:r>
            <a:r>
              <a:rPr lang="ru-RU" dirty="0" smtClean="0"/>
              <a:t> А, В2, В12, РР, Е, С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мікроелементів</a:t>
            </a:r>
            <a:r>
              <a:rPr lang="ru-RU" dirty="0" smtClean="0"/>
              <a:t> малина </a:t>
            </a:r>
            <a:r>
              <a:rPr lang="ru-RU" dirty="0" err="1" smtClean="0"/>
              <a:t>відмінно</a:t>
            </a:r>
            <a:r>
              <a:rPr lang="ru-RU" dirty="0" smtClean="0"/>
              <a:t> </a:t>
            </a:r>
            <a:r>
              <a:rPr lang="ru-RU" dirty="0" err="1" smtClean="0"/>
              <a:t>впорається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насиченням</a:t>
            </a:r>
            <a:r>
              <a:rPr lang="ru-RU" dirty="0" smtClean="0"/>
              <a:t> </a:t>
            </a:r>
            <a:r>
              <a:rPr lang="ru-RU" dirty="0" err="1" smtClean="0"/>
              <a:t>шкіри</a:t>
            </a:r>
            <a:r>
              <a:rPr lang="ru-RU" dirty="0" smtClean="0"/>
              <a:t> </a:t>
            </a:r>
            <a:r>
              <a:rPr lang="ru-RU" dirty="0" err="1" smtClean="0"/>
              <a:t>корисними</a:t>
            </a:r>
            <a:r>
              <a:rPr lang="ru-RU" dirty="0" smtClean="0"/>
              <a:t> </a:t>
            </a:r>
            <a:r>
              <a:rPr lang="ru-RU" dirty="0" err="1" smtClean="0"/>
              <a:t>речовинами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зволоженням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З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малинових</a:t>
            </a:r>
            <a:r>
              <a:rPr lang="ru-RU" dirty="0" smtClean="0"/>
              <a:t> </a:t>
            </a:r>
            <a:r>
              <a:rPr lang="ru-RU" dirty="0" err="1" smtClean="0"/>
              <a:t>скрабів</a:t>
            </a:r>
            <a:r>
              <a:rPr lang="ru-RU" dirty="0" smtClean="0"/>
              <a:t> </a:t>
            </a:r>
            <a:r>
              <a:rPr lang="ru-RU" dirty="0" err="1" smtClean="0"/>
              <a:t>шкіра</a:t>
            </a:r>
            <a:r>
              <a:rPr lang="ru-RU" dirty="0" smtClean="0"/>
              <a:t> </a:t>
            </a:r>
            <a:r>
              <a:rPr lang="ru-RU" dirty="0" err="1" smtClean="0"/>
              <a:t>чудово</a:t>
            </a:r>
            <a:r>
              <a:rPr lang="ru-RU" dirty="0" smtClean="0"/>
              <a:t> </a:t>
            </a:r>
            <a:r>
              <a:rPr lang="ru-RU" dirty="0" err="1" smtClean="0"/>
              <a:t>очищається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оновлюється</a:t>
            </a:r>
            <a:r>
              <a:rPr lang="ru-RU" dirty="0" smtClean="0"/>
              <a:t>, </a:t>
            </a:r>
            <a:r>
              <a:rPr lang="ru-RU" dirty="0" err="1" smtClean="0"/>
              <a:t>лосьйони</a:t>
            </a:r>
            <a:r>
              <a:rPr lang="ru-RU" dirty="0" smtClean="0"/>
              <a:t> </a:t>
            </a:r>
            <a:r>
              <a:rPr lang="ru-RU" dirty="0" err="1" smtClean="0"/>
              <a:t>освіжають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допомагають</a:t>
            </a:r>
            <a:r>
              <a:rPr lang="ru-RU" dirty="0" smtClean="0"/>
              <a:t> </a:t>
            </a:r>
            <a:r>
              <a:rPr lang="ru-RU" dirty="0" err="1" smtClean="0"/>
              <a:t>боротися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прищами</a:t>
            </a:r>
            <a:r>
              <a:rPr lang="ru-RU" dirty="0" smtClean="0"/>
              <a:t>, веснянками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пігментними</a:t>
            </a:r>
            <a:r>
              <a:rPr lang="ru-RU" dirty="0" smtClean="0"/>
              <a:t> </a:t>
            </a:r>
            <a:r>
              <a:rPr lang="ru-RU" dirty="0" err="1" smtClean="0"/>
              <a:t>плямами</a:t>
            </a:r>
            <a:r>
              <a:rPr lang="ru-RU" dirty="0" smtClean="0"/>
              <a:t>, а </a:t>
            </a:r>
            <a:r>
              <a:rPr lang="ru-RU" dirty="0" err="1" smtClean="0"/>
              <a:t>малинові</a:t>
            </a:r>
            <a:r>
              <a:rPr lang="ru-RU" dirty="0" smtClean="0"/>
              <a:t> маски </a:t>
            </a:r>
            <a:r>
              <a:rPr lang="ru-RU" dirty="0" err="1" smtClean="0"/>
              <a:t>вирівнюють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обличчя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зволожують</a:t>
            </a:r>
            <a:r>
              <a:rPr lang="ru-RU" dirty="0" smtClean="0"/>
              <a:t> </a:t>
            </a:r>
            <a:r>
              <a:rPr lang="ru-RU" dirty="0" err="1" smtClean="0"/>
              <a:t>шкіру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Малину по праву можно назвать «супер-растением» – она и вкусна, и полезна,  а колючие заросли в летний сезон являются плотной зеленой изг… | Косметолог,  Малина, Кож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66"/>
            <a:ext cx="1785930" cy="1785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Диня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корисні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складові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вирівняють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шкіру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їй</a:t>
            </a:r>
            <a:r>
              <a:rPr lang="ru-RU" sz="2400" dirty="0" smtClean="0"/>
              <a:t> </a:t>
            </a:r>
            <a:r>
              <a:rPr lang="ru-RU" sz="2400" dirty="0" err="1" smtClean="0"/>
              <a:t>м'якість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пружність</a:t>
            </a:r>
            <a:r>
              <a:rPr lang="ru-RU" sz="2400" dirty="0" smtClean="0"/>
              <a:t>,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 </a:t>
            </a:r>
            <a:r>
              <a:rPr lang="ru-RU" sz="2400" dirty="0" err="1" smtClean="0"/>
              <a:t>покращиться</a:t>
            </a:r>
            <a:r>
              <a:rPr lang="ru-RU" sz="2400" dirty="0" smtClean="0"/>
              <a:t>, а </a:t>
            </a:r>
            <a:r>
              <a:rPr lang="ru-RU" sz="2400" dirty="0" err="1" smtClean="0"/>
              <a:t>клітини</a:t>
            </a:r>
            <a:r>
              <a:rPr lang="ru-RU" sz="2400" dirty="0" smtClean="0"/>
              <a:t> </a:t>
            </a:r>
            <a:r>
              <a:rPr lang="ru-RU" sz="2400" dirty="0" err="1" smtClean="0"/>
              <a:t>зможуть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насититися</a:t>
            </a:r>
            <a:r>
              <a:rPr lang="ru-RU" sz="2400" dirty="0" smtClean="0"/>
              <a:t> киснем. </a:t>
            </a:r>
          </a:p>
          <a:p>
            <a:r>
              <a:rPr lang="ru-RU" sz="2400" dirty="0" err="1" smtClean="0"/>
              <a:t>Застосовуємо</a:t>
            </a:r>
            <a:r>
              <a:rPr lang="ru-RU" sz="2400" dirty="0" smtClean="0"/>
              <a:t> </a:t>
            </a:r>
            <a:r>
              <a:rPr lang="ru-RU" sz="2400" dirty="0" err="1" smtClean="0"/>
              <a:t>м'якоть</a:t>
            </a:r>
            <a:r>
              <a:rPr lang="ru-RU" sz="2400" dirty="0" smtClean="0"/>
              <a:t> </a:t>
            </a:r>
            <a:r>
              <a:rPr lang="ru-RU" sz="2400" dirty="0" err="1" smtClean="0"/>
              <a:t>дині</a:t>
            </a:r>
            <a:r>
              <a:rPr lang="ru-RU" sz="2400" dirty="0" smtClean="0"/>
              <a:t> в </a:t>
            </a:r>
            <a:r>
              <a:rPr lang="ru-RU" sz="2400" dirty="0" err="1" smtClean="0"/>
              <a:t>якості</a:t>
            </a:r>
            <a:r>
              <a:rPr lang="ru-RU" sz="2400" dirty="0" smtClean="0"/>
              <a:t> маски при </a:t>
            </a:r>
            <a:r>
              <a:rPr lang="ru-RU" sz="2400" dirty="0" err="1" smtClean="0"/>
              <a:t>запаленнях</a:t>
            </a:r>
            <a:r>
              <a:rPr lang="ru-RU" sz="2400" dirty="0" smtClean="0"/>
              <a:t> на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, </a:t>
            </a:r>
            <a:r>
              <a:rPr lang="ru-RU" sz="2400" dirty="0" err="1" smtClean="0"/>
              <a:t>сухості</a:t>
            </a:r>
            <a:r>
              <a:rPr lang="ru-RU" sz="2400" dirty="0" smtClean="0"/>
              <a:t>, </a:t>
            </a:r>
            <a:r>
              <a:rPr lang="ru-RU" sz="2400" dirty="0" err="1" smtClean="0"/>
              <a:t>пігментних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плямах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веснянках, </a:t>
            </a:r>
            <a:r>
              <a:rPr lang="ru-RU" sz="2400" dirty="0" err="1" smtClean="0"/>
              <a:t>блідій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жовтуватого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відтінку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. </a:t>
            </a:r>
          </a:p>
          <a:p>
            <a:r>
              <a:rPr lang="ru-RU" sz="2400" dirty="0" err="1" smtClean="0"/>
              <a:t>Фруктові</a:t>
            </a:r>
            <a:r>
              <a:rPr lang="ru-RU" sz="2400" dirty="0" smtClean="0"/>
              <a:t> маски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дині</a:t>
            </a:r>
            <a:r>
              <a:rPr lang="ru-RU" sz="2400" dirty="0" smtClean="0"/>
              <a:t> </a:t>
            </a:r>
            <a:r>
              <a:rPr lang="ru-RU" sz="2400" dirty="0" err="1" smtClean="0"/>
              <a:t>мають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омолоджуючий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очищуючий</a:t>
            </a:r>
            <a:r>
              <a:rPr lang="ru-RU" sz="2400" dirty="0" smtClean="0"/>
              <a:t> </a:t>
            </a:r>
            <a:r>
              <a:rPr lang="ru-RU" sz="2400" dirty="0" err="1" smtClean="0"/>
              <a:t>ефект</a:t>
            </a:r>
            <a:r>
              <a:rPr lang="ru-RU" sz="2400" dirty="0" smtClean="0"/>
              <a:t>. Добре </a:t>
            </a:r>
            <a:r>
              <a:rPr lang="ru-RU" sz="2400" dirty="0" err="1" smtClean="0"/>
              <a:t>живлять</a:t>
            </a:r>
            <a:r>
              <a:rPr lang="ru-RU" sz="2400" dirty="0" smtClean="0"/>
              <a:t>, </a:t>
            </a:r>
            <a:r>
              <a:rPr lang="ru-RU" sz="2400" dirty="0" err="1" smtClean="0"/>
              <a:t>зволожують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тонізують</a:t>
            </a:r>
            <a:r>
              <a:rPr lang="ru-RU" sz="2400" dirty="0" smtClean="0"/>
              <a:t>.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застосовуються</a:t>
            </a:r>
            <a:r>
              <a:rPr lang="ru-RU" sz="2400" dirty="0" smtClean="0"/>
              <a:t> в </a:t>
            </a:r>
            <a:r>
              <a:rPr lang="ru-RU" sz="2400" dirty="0" err="1" smtClean="0"/>
              <a:t>догляді</a:t>
            </a:r>
            <a:r>
              <a:rPr lang="ru-RU" sz="2400" dirty="0" smtClean="0"/>
              <a:t> за сухою </a:t>
            </a:r>
            <a:r>
              <a:rPr lang="ru-RU" sz="2400" dirty="0" err="1" smtClean="0"/>
              <a:t>і</a:t>
            </a:r>
            <a:r>
              <a:rPr lang="ru-RU" sz="2400" dirty="0" smtClean="0"/>
              <a:t> нормальною </a:t>
            </a:r>
            <a:r>
              <a:rPr lang="ru-RU" sz="2400" dirty="0" err="1" smtClean="0"/>
              <a:t>шкірою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6146" name="Picture 2" descr="https://proprikol.ru/wp-content/uploads/2020/05/kartinki-dyny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214290"/>
            <a:ext cx="2500298" cy="1967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7554" y="274638"/>
            <a:ext cx="5329246" cy="1143000"/>
          </a:xfrm>
        </p:spPr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Виноград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285992"/>
            <a:ext cx="8229600" cy="384017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Виноград часто </a:t>
            </a:r>
            <a:r>
              <a:rPr lang="ru-RU" sz="2400" dirty="0" err="1" smtClean="0"/>
              <a:t>називають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ідеальним</a:t>
            </a:r>
            <a:r>
              <a:rPr lang="ru-RU" sz="2400" dirty="0" smtClean="0"/>
              <a:t> </a:t>
            </a:r>
            <a:r>
              <a:rPr lang="ru-RU" sz="2400" dirty="0" err="1" smtClean="0"/>
              <a:t>засобом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збереження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вічної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молодості</a:t>
            </a:r>
            <a:r>
              <a:rPr lang="ru-RU" sz="2400" dirty="0" smtClean="0"/>
              <a:t>, </a:t>
            </a:r>
            <a:r>
              <a:rPr lang="ru-RU" sz="2400" dirty="0" err="1" smtClean="0"/>
              <a:t>адже</a:t>
            </a:r>
            <a:r>
              <a:rPr lang="ru-RU" sz="2400" dirty="0" smtClean="0"/>
              <a:t> </a:t>
            </a:r>
            <a:r>
              <a:rPr lang="ru-RU" sz="2400" dirty="0" err="1" smtClean="0"/>
              <a:t>він</a:t>
            </a:r>
            <a:r>
              <a:rPr lang="ru-RU" sz="2400" dirty="0" smtClean="0"/>
              <a:t> </a:t>
            </a:r>
            <a:r>
              <a:rPr lang="ru-RU" sz="2400" dirty="0" err="1" smtClean="0"/>
              <a:t>містить</a:t>
            </a:r>
            <a:r>
              <a:rPr lang="ru-RU" sz="2400" dirty="0" smtClean="0"/>
              <a:t> у </a:t>
            </a:r>
            <a:r>
              <a:rPr lang="ru-RU" sz="2400" dirty="0" err="1" smtClean="0"/>
              <a:t>собі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компоненти</a:t>
            </a:r>
            <a:r>
              <a:rPr lang="ru-RU" sz="2400" dirty="0" smtClean="0"/>
              <a:t>,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здатні</a:t>
            </a:r>
            <a:r>
              <a:rPr lang="ru-RU" sz="2400" dirty="0" smtClean="0"/>
              <a:t> </a:t>
            </a:r>
            <a:r>
              <a:rPr lang="ru-RU" sz="2400" dirty="0" err="1" smtClean="0"/>
              <a:t>перетворити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шкіру</a:t>
            </a:r>
            <a:r>
              <a:rPr lang="ru-RU" sz="2400" dirty="0" smtClean="0"/>
              <a:t> до </a:t>
            </a:r>
            <a:r>
              <a:rPr lang="ru-RU" sz="2400" dirty="0" err="1" smtClean="0"/>
              <a:t>невпізнання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 err="1" smtClean="0"/>
              <a:t>Вітаміни</a:t>
            </a:r>
            <a:r>
              <a:rPr lang="ru-RU" sz="2400" dirty="0" smtClean="0"/>
              <a:t> А </a:t>
            </a:r>
            <a:r>
              <a:rPr lang="ru-RU" sz="2400" dirty="0" err="1" smtClean="0"/>
              <a:t>і</a:t>
            </a:r>
            <a:r>
              <a:rPr lang="ru-RU" sz="2400" dirty="0" smtClean="0"/>
              <a:t> С, </a:t>
            </a:r>
            <a:r>
              <a:rPr lang="ru-RU" sz="2400" dirty="0" err="1" smtClean="0"/>
              <a:t>органічні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кислоти</a:t>
            </a:r>
            <a:r>
              <a:rPr lang="ru-RU" sz="2400" dirty="0" smtClean="0"/>
              <a:t>, </a:t>
            </a:r>
            <a:r>
              <a:rPr lang="ru-RU" sz="2400" dirty="0" err="1" smtClean="0"/>
              <a:t>фолієва</a:t>
            </a:r>
            <a:r>
              <a:rPr lang="ru-RU" sz="2400" dirty="0" smtClean="0"/>
              <a:t> кислота, </a:t>
            </a:r>
            <a:r>
              <a:rPr lang="ru-RU" sz="2400" dirty="0" err="1" smtClean="0"/>
              <a:t>біотин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калій</a:t>
            </a:r>
            <a:r>
              <a:rPr lang="ru-RU" sz="2400" dirty="0" smtClean="0"/>
              <a:t> – </a:t>
            </a:r>
            <a:r>
              <a:rPr lang="ru-RU" sz="2400" dirty="0" err="1" smtClean="0"/>
              <a:t>всі</a:t>
            </a:r>
            <a:r>
              <a:rPr lang="ru-RU" sz="2400" dirty="0" smtClean="0"/>
              <a:t> </a:t>
            </a:r>
            <a:r>
              <a:rPr lang="ru-RU" sz="2400" dirty="0" err="1" smtClean="0"/>
              <a:t>ці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складові</a:t>
            </a:r>
            <a:r>
              <a:rPr lang="ru-RU" sz="2400" dirty="0" smtClean="0"/>
              <a:t> </a:t>
            </a:r>
            <a:r>
              <a:rPr lang="ru-RU" sz="2400" dirty="0" err="1" smtClean="0"/>
              <a:t>забезпечують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шкірі</a:t>
            </a:r>
            <a:r>
              <a:rPr lang="ru-RU" sz="2400" dirty="0" smtClean="0"/>
              <a:t> </a:t>
            </a:r>
            <a:r>
              <a:rPr lang="ru-RU" sz="2400" dirty="0" err="1" smtClean="0"/>
              <a:t>омолоджувальний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відновлювальний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ефект</a:t>
            </a:r>
            <a:r>
              <a:rPr lang="ru-RU" sz="2400" dirty="0" smtClean="0"/>
              <a:t>, </a:t>
            </a:r>
            <a:r>
              <a:rPr lang="ru-RU" sz="2400" dirty="0" err="1" smtClean="0"/>
              <a:t>свіжий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обличчя</a:t>
            </a:r>
            <a:r>
              <a:rPr lang="ru-RU" sz="2400" dirty="0" smtClean="0"/>
              <a:t>, </a:t>
            </a:r>
            <a:r>
              <a:rPr lang="ru-RU" sz="2400" dirty="0" err="1" smtClean="0"/>
              <a:t>пружність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зволоженість</a:t>
            </a:r>
            <a:r>
              <a:rPr lang="ru-RU" sz="2400" dirty="0" smtClean="0"/>
              <a:t>. Виноград </a:t>
            </a:r>
            <a:r>
              <a:rPr lang="ru-RU" sz="2400" dirty="0" err="1" smtClean="0"/>
              <a:t>відновлює</a:t>
            </a:r>
            <a:r>
              <a:rPr lang="ru-RU" sz="2400" dirty="0" smtClean="0"/>
              <a:t> </a:t>
            </a:r>
            <a:r>
              <a:rPr lang="ru-RU" sz="2400" dirty="0" err="1" smtClean="0"/>
              <a:t>пошкоджені</a:t>
            </a:r>
            <a:r>
              <a:rPr lang="ru-RU" sz="2400" dirty="0" smtClean="0"/>
              <a:t> </a:t>
            </a:r>
            <a:r>
              <a:rPr lang="ru-RU" sz="2400" dirty="0" err="1" smtClean="0"/>
              <a:t>клітини</a:t>
            </a:r>
            <a:r>
              <a:rPr lang="ru-RU" sz="2400" dirty="0" smtClean="0"/>
              <a:t>, </a:t>
            </a:r>
            <a:r>
              <a:rPr lang="ru-RU" sz="2400" dirty="0" err="1" smtClean="0"/>
              <a:t>допомагає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підсилити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захисну</a:t>
            </a:r>
            <a:r>
              <a:rPr lang="ru-RU" sz="2400" dirty="0" smtClean="0"/>
              <a:t> </a:t>
            </a:r>
            <a:r>
              <a:rPr lang="ru-RU" sz="2400" dirty="0" err="1" smtClean="0"/>
              <a:t>функцію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шкіри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перешкоджає</a:t>
            </a:r>
            <a:r>
              <a:rPr lang="ru-RU" sz="2400" dirty="0" smtClean="0"/>
              <a:t> </a:t>
            </a:r>
            <a:r>
              <a:rPr lang="ru-RU" sz="2400" dirty="0" err="1" smtClean="0"/>
              <a:t>виникненню</a:t>
            </a:r>
            <a:r>
              <a:rPr lang="ru-RU" sz="2400" dirty="0" smtClean="0"/>
              <a:t> </a:t>
            </a:r>
            <a:r>
              <a:rPr lang="ru-RU" sz="2400" dirty="0" err="1" smtClean="0"/>
              <a:t>зморшок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7170" name="Picture 2" descr="Как использовать виноград для красоты кожи - foodandmood.com.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105371" cy="20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</TotalTime>
  <Words>606</Words>
  <PresentationFormat>Экран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 Фрукти і ягоди в косметології. Косметичні засоби на грядках</vt:lpstr>
      <vt:lpstr>Слайд 2</vt:lpstr>
      <vt:lpstr>ФРУКТИ І ЯГОДИ В КОСМЕТИЦІ </vt:lpstr>
      <vt:lpstr>Косметичні засоби</vt:lpstr>
      <vt:lpstr>Полуниця</vt:lpstr>
      <vt:lpstr>Персик</vt:lpstr>
      <vt:lpstr>Малина</vt:lpstr>
      <vt:lpstr>Диня</vt:lpstr>
      <vt:lpstr>Виноград</vt:lpstr>
      <vt:lpstr>  Лимон </vt:lpstr>
      <vt:lpstr>Яблуко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19</cp:revision>
  <dcterms:created xsi:type="dcterms:W3CDTF">2021-04-22T18:45:47Z</dcterms:created>
  <dcterms:modified xsi:type="dcterms:W3CDTF">2022-04-20T20:26:09Z</dcterms:modified>
</cp:coreProperties>
</file>