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At the park</a:t>
            </a:r>
            <a:endParaRPr lang="ru-RU" sz="9600" dirty="0"/>
          </a:p>
        </p:txBody>
      </p:sp>
      <p:pic>
        <p:nvPicPr>
          <p:cNvPr id="6146" name="Picture 2" descr="C:\Users\I\Downloads\kids-playing-park-playground-1080x67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7429552" cy="4643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I\Downloads\images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00042"/>
            <a:ext cx="7026764" cy="4929222"/>
          </a:xfrm>
          <a:prstGeom prst="rect">
            <a:avLst/>
          </a:prstGeom>
          <a:noFill/>
        </p:spPr>
      </p:pic>
      <p:pic>
        <p:nvPicPr>
          <p:cNvPr id="7171" name="Picture 3" descr="C:\Users\I\Downloads\artworks-000136887173-vuesou-t500x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4143380"/>
            <a:ext cx="2238374" cy="2238374"/>
          </a:xfrm>
          <a:prstGeom prst="rect">
            <a:avLst/>
          </a:prstGeom>
          <a:noFill/>
        </p:spPr>
      </p:pic>
      <p:pic>
        <p:nvPicPr>
          <p:cNvPr id="7172" name="Picture 4" descr="C:\Users\I\Downloads\istockphoto-510694394-170667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-142900"/>
            <a:ext cx="3663192" cy="26698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\Downloads\изображение_viber_2022-05-25_23-16-21-54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618560" cy="642942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642918"/>
            <a:ext cx="7498080" cy="4800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Can you see a cat?</a:t>
            </a:r>
            <a:endParaRPr lang="uk-UA" sz="6000" dirty="0" smtClean="0"/>
          </a:p>
          <a:p>
            <a:pPr>
              <a:buNone/>
            </a:pPr>
            <a:endParaRPr lang="en-US" sz="6000" dirty="0" smtClean="0"/>
          </a:p>
          <a:p>
            <a:r>
              <a:rPr lang="en-US" sz="6000" dirty="0" smtClean="0"/>
              <a:t>Can you see a cloud?</a:t>
            </a:r>
            <a:endParaRPr lang="uk-UA" sz="6000" dirty="0" smtClean="0"/>
          </a:p>
          <a:p>
            <a:endParaRPr lang="uk-UA" sz="5400" dirty="0" smtClean="0"/>
          </a:p>
          <a:p>
            <a:endParaRPr lang="uk-UA" sz="5400" dirty="0" smtClean="0"/>
          </a:p>
          <a:p>
            <a:endParaRPr lang="en-US" sz="5400" dirty="0" smtClean="0"/>
          </a:p>
        </p:txBody>
      </p:sp>
      <p:pic>
        <p:nvPicPr>
          <p:cNvPr id="3075" name="Picture 3" descr="C:\Users\I\Downloads\depositphotos_4869272-stock-photo-bengal-cat-in-light-brow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642918"/>
            <a:ext cx="1573207" cy="2166071"/>
          </a:xfrm>
          <a:prstGeom prst="rect">
            <a:avLst/>
          </a:prstGeom>
          <a:noFill/>
        </p:spPr>
      </p:pic>
      <p:pic>
        <p:nvPicPr>
          <p:cNvPr id="3079" name="Picture 7" descr="C:\Users\I\Downloads\завантаження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429000"/>
            <a:ext cx="2533650" cy="1800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714356"/>
            <a:ext cx="7498080" cy="4800600"/>
          </a:xfrm>
        </p:spPr>
        <p:txBody>
          <a:bodyPr/>
          <a:lstStyle/>
          <a:p>
            <a:r>
              <a:rPr lang="en-US" sz="6000" dirty="0" smtClean="0"/>
              <a:t>Can you see a bench</a:t>
            </a:r>
            <a:r>
              <a:rPr lang="en-US" sz="6000" dirty="0" smtClean="0"/>
              <a:t>?</a:t>
            </a:r>
            <a:endParaRPr lang="uk-UA" sz="6000" dirty="0" smtClean="0"/>
          </a:p>
          <a:p>
            <a:pPr>
              <a:buNone/>
            </a:pPr>
            <a:endParaRPr lang="uk-UA" sz="6000" dirty="0" smtClean="0"/>
          </a:p>
          <a:p>
            <a:pPr>
              <a:buNone/>
            </a:pPr>
            <a:endParaRPr lang="en-US" sz="6000" dirty="0" smtClean="0"/>
          </a:p>
          <a:p>
            <a:r>
              <a:rPr lang="en-US" sz="6000" dirty="0" smtClean="0"/>
              <a:t>Can you see a bike?</a:t>
            </a:r>
            <a:endParaRPr lang="ru-RU" sz="60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101" name="Picture 5" descr="C:\Users\I\Downloads\78154_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643050"/>
            <a:ext cx="2482465" cy="1810857"/>
          </a:xfrm>
          <a:prstGeom prst="rect">
            <a:avLst/>
          </a:prstGeom>
          <a:noFill/>
        </p:spPr>
      </p:pic>
      <p:pic>
        <p:nvPicPr>
          <p:cNvPr id="4102" name="Picture 6" descr="C:\Users\I\Downloads\1637701938_3-flomaster-club-p-velosiped-risunok-dlya-detei-detskie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645132"/>
            <a:ext cx="2855908" cy="2212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\Downloads\изображение_viber_2022-05-25_23-16-21-2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8883980" cy="4929222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r="2150" b="8333"/>
          <a:stretch>
            <a:fillRect/>
          </a:stretch>
        </p:blipFill>
        <p:spPr bwMode="auto">
          <a:xfrm>
            <a:off x="1000100" y="0"/>
            <a:ext cx="6643734" cy="672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3000364" y="0"/>
            <a:ext cx="138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26 May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2976" y="571480"/>
            <a:ext cx="4958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can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42976" y="1071546"/>
            <a:ext cx="5267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 can jump. –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Я можу стрибати.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1571612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 can play ball.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</TotalTime>
  <Words>49</Words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Солнцестояние</vt:lpstr>
      <vt:lpstr>At the park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the park</dc:title>
  <dc:creator>I</dc:creator>
  <cp:lastModifiedBy>I</cp:lastModifiedBy>
  <cp:revision>8</cp:revision>
  <dcterms:created xsi:type="dcterms:W3CDTF">2022-05-25T20:12:25Z</dcterms:created>
  <dcterms:modified xsi:type="dcterms:W3CDTF">2022-05-25T21:14:39Z</dcterms:modified>
</cp:coreProperties>
</file>