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8" r:id="rId7"/>
    <p:sldId id="297" r:id="rId8"/>
    <p:sldId id="294" r:id="rId9"/>
    <p:sldId id="295" r:id="rId10"/>
    <p:sldId id="291" r:id="rId11"/>
    <p:sldId id="311" r:id="rId12"/>
    <p:sldId id="314" r:id="rId13"/>
    <p:sldId id="315" r:id="rId14"/>
    <p:sldId id="312" r:id="rId15"/>
    <p:sldId id="317" r:id="rId16"/>
    <p:sldId id="318" r:id="rId17"/>
    <p:sldId id="320" r:id="rId18"/>
    <p:sldId id="316" r:id="rId19"/>
    <p:sldId id="31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38F-6379-4043-893E-81C06A7FA60D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82C-8211-43EE-BE62-5620EDB4E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6986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38F-6379-4043-893E-81C06A7FA60D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82C-8211-43EE-BE62-5620EDB4E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498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38F-6379-4043-893E-81C06A7FA60D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82C-8211-43EE-BE62-5620EDB4E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886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38F-6379-4043-893E-81C06A7FA60D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82C-8211-43EE-BE62-5620EDB4E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9578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38F-6379-4043-893E-81C06A7FA60D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82C-8211-43EE-BE62-5620EDB4E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3121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38F-6379-4043-893E-81C06A7FA60D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82C-8211-43EE-BE62-5620EDB4E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010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38F-6379-4043-893E-81C06A7FA60D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82C-8211-43EE-BE62-5620EDB4E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1391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38F-6379-4043-893E-81C06A7FA60D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82C-8211-43EE-BE62-5620EDB4E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232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38F-6379-4043-893E-81C06A7FA60D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82C-8211-43EE-BE62-5620EDB4E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3609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38F-6379-4043-893E-81C06A7FA60D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82C-8211-43EE-BE62-5620EDB4E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8504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38F-6379-4043-893E-81C06A7FA60D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8882C-8211-43EE-BE62-5620EDB4E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083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738F-6379-4043-893E-81C06A7FA60D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8882C-8211-43EE-BE62-5620EDB4E5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5151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arodna-osvita.com.ua/5759--11-krasa-zdorovya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seosvita.ua/library/prezentacia-krasa-i-zdorovaideali-krasi-i-zdorova-vpliv-modnih-tendencij-na-zdorova-123728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6" name="Picture 8" descr="C:\Users\valen\Desktop\1266048206782502e361934fbeffa43f86a7544ae7a_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42919"/>
            <a:ext cx="7772400" cy="928693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КРАСА І ЗДОРОВ’Я</a:t>
            </a:r>
            <a:endParaRPr lang="ru-RU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14488"/>
            <a:ext cx="6400800" cy="2214578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Ідеали краси і здоров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Вплив модних тенденцій на здоров’я</a:t>
            </a:r>
            <a:endParaRPr lang="ru-RU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Documents and Settings\Teacher\Рабочий стол\крас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143248"/>
            <a:ext cx="3516450" cy="22145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4369444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2800" dirty="0" smtClean="0"/>
              <a:t>-Гово</a:t>
            </a:r>
            <a:r>
              <a:rPr lang="uk-UA" sz="2800" dirty="0" smtClean="0">
                <a:solidFill>
                  <a:srgbClr val="002060"/>
                </a:solidFill>
              </a:rPr>
              <a:t>рячи </a:t>
            </a:r>
            <a:r>
              <a:rPr lang="uk-UA" sz="2800" dirty="0">
                <a:solidFill>
                  <a:srgbClr val="002060"/>
                </a:solidFill>
              </a:rPr>
              <a:t>про красу, ми зазвичай маємо на увазі не тільки зовнішній вигляд, гарне обличчя, а й багато інших </a:t>
            </a:r>
            <a:r>
              <a:rPr lang="uk-UA" sz="2800" dirty="0" smtClean="0">
                <a:solidFill>
                  <a:srgbClr val="002060"/>
                </a:solidFill>
              </a:rPr>
              <a:t>ознак</a:t>
            </a:r>
            <a:br>
              <a:rPr lang="uk-UA" sz="2800" dirty="0" smtClean="0">
                <a:solidFill>
                  <a:srgbClr val="002060"/>
                </a:solidFill>
              </a:rPr>
            </a:br>
            <a:r>
              <a:rPr lang="uk-UA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uk-UA" sz="2800" dirty="0" smtClean="0">
                <a:solidFill>
                  <a:srgbClr val="FF0000"/>
                </a:solidFill>
              </a:rPr>
              <a:t>Ознаки привабливої людини</a:t>
            </a:r>
            <a:r>
              <a:rPr lang="en-US" sz="2800" dirty="0" smtClean="0">
                <a:solidFill>
                  <a:srgbClr val="FF0000"/>
                </a:solidFill>
              </a:rPr>
              <a:t>”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78" y="1428736"/>
            <a:ext cx="6239674" cy="492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305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i="1" dirty="0" smtClean="0">
                <a:solidFill>
                  <a:srgbClr val="FF0000"/>
                </a:solidFill>
              </a:rPr>
              <a:t>«</a:t>
            </a:r>
            <a:r>
              <a:rPr lang="ru-RU" sz="3600" b="1" i="1" dirty="0" err="1" smtClean="0">
                <a:solidFill>
                  <a:srgbClr val="FF0000"/>
                </a:solidFill>
              </a:rPr>
              <a:t>Татуаж</a:t>
            </a:r>
            <a:r>
              <a:rPr lang="ru-RU" sz="3600" b="1" i="1" dirty="0" smtClean="0">
                <a:solidFill>
                  <a:srgbClr val="FF0000"/>
                </a:solidFill>
              </a:rPr>
              <a:t>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і</a:t>
            </a:r>
            <a:r>
              <a:rPr lang="ru-RU" sz="3600" b="1" i="1" dirty="0" smtClean="0">
                <a:solidFill>
                  <a:srgbClr val="FF0000"/>
                </a:solidFill>
              </a:rPr>
              <a:t>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пірсинг</a:t>
            </a:r>
            <a:r>
              <a:rPr lang="ru-RU" sz="3600" b="1" i="1" dirty="0" smtClean="0">
                <a:solidFill>
                  <a:srgbClr val="FF0000"/>
                </a:solidFill>
              </a:rPr>
              <a:t> у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сучасному</a:t>
            </a:r>
            <a:r>
              <a:rPr lang="ru-RU" sz="3600" b="1" i="1" dirty="0" smtClean="0">
                <a:solidFill>
                  <a:srgbClr val="FF0000"/>
                </a:solidFill>
              </a:rPr>
              <a:t>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житті</a:t>
            </a:r>
            <a:r>
              <a:rPr lang="en-US" sz="3600" b="1" i="1" dirty="0" smtClean="0">
                <a:solidFill>
                  <a:srgbClr val="FF0000"/>
                </a:solidFill>
              </a:rPr>
              <a:t>:</a:t>
            </a:r>
            <a:r>
              <a:rPr lang="ru-RU" sz="3600" b="1" i="1" dirty="0" smtClean="0">
                <a:solidFill>
                  <a:srgbClr val="FF0000"/>
                </a:solidFill>
              </a:rPr>
              <a:t>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можливі</a:t>
            </a:r>
            <a:r>
              <a:rPr lang="ru-RU" sz="3600" b="1" i="1" dirty="0" smtClean="0">
                <a:solidFill>
                  <a:srgbClr val="FF0000"/>
                </a:solidFill>
              </a:rPr>
              <a:t>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ризики</a:t>
            </a:r>
            <a:r>
              <a:rPr lang="ru-RU" sz="3600" b="1" i="1" dirty="0" smtClean="0">
                <a:solidFill>
                  <a:srgbClr val="FF0000"/>
                </a:solidFill>
              </a:rPr>
              <a:t> для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здоров’я</a:t>
            </a:r>
            <a:r>
              <a:rPr lang="ru-RU" sz="3600" b="1" i="1" dirty="0" smtClean="0">
                <a:solidFill>
                  <a:srgbClr val="FF0000"/>
                </a:solidFill>
              </a:rPr>
              <a:t>»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4525963"/>
          </a:xfrm>
        </p:spPr>
        <p:txBody>
          <a:bodyPr/>
          <a:lstStyle/>
          <a:p>
            <a:r>
              <a:rPr lang="ru-RU" dirty="0" smtClean="0"/>
              <a:t> </a:t>
            </a:r>
            <a:r>
              <a:rPr lang="ru-RU" sz="2000" dirty="0" err="1" smtClean="0"/>
              <a:t>Втручання</a:t>
            </a:r>
            <a:r>
              <a:rPr lang="ru-RU" sz="2000" dirty="0" smtClean="0"/>
              <a:t> в </a:t>
            </a:r>
            <a:r>
              <a:rPr lang="ru-RU" sz="2000" dirty="0" err="1" smtClean="0"/>
              <a:t>організм</a:t>
            </a:r>
            <a:r>
              <a:rPr lang="ru-RU" sz="2000" dirty="0" smtClean="0"/>
              <a:t> </a:t>
            </a:r>
            <a:r>
              <a:rPr lang="ru-RU" sz="2000" dirty="0" err="1" smtClean="0"/>
              <a:t>є</a:t>
            </a:r>
            <a:r>
              <a:rPr lang="ru-RU" sz="2000" dirty="0" smtClean="0"/>
              <a:t> </a:t>
            </a:r>
            <a:r>
              <a:rPr lang="ru-RU" sz="2000" dirty="0" err="1" smtClean="0"/>
              <a:t>дуже</a:t>
            </a:r>
            <a:r>
              <a:rPr lang="ru-RU" sz="2000" dirty="0" smtClean="0"/>
              <a:t> </a:t>
            </a:r>
            <a:r>
              <a:rPr lang="ru-RU" sz="2000" dirty="0" err="1" smtClean="0"/>
              <a:t>небезпечним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завдати</a:t>
            </a:r>
            <a:r>
              <a:rPr lang="ru-RU" sz="2000" dirty="0" smtClean="0"/>
              <a:t> </a:t>
            </a:r>
            <a:r>
              <a:rPr lang="ru-RU" sz="2000" dirty="0" err="1" smtClean="0"/>
              <a:t>непоправної</a:t>
            </a:r>
            <a:r>
              <a:rPr lang="ru-RU" sz="2000" dirty="0" smtClean="0"/>
              <a:t> </a:t>
            </a:r>
            <a:r>
              <a:rPr lang="ru-RU" sz="2000" dirty="0" err="1" smtClean="0"/>
              <a:t>шкоди</a:t>
            </a:r>
            <a:r>
              <a:rPr lang="ru-RU" sz="2000" dirty="0" smtClean="0"/>
              <a:t> </a:t>
            </a:r>
            <a:r>
              <a:rPr lang="ru-RU" sz="2000" dirty="0" err="1" smtClean="0"/>
              <a:t>нашому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здоров’ю</a:t>
            </a:r>
            <a:r>
              <a:rPr lang="ru-RU" sz="2000" dirty="0" smtClean="0"/>
              <a:t>. </a:t>
            </a:r>
            <a:r>
              <a:rPr lang="ru-RU" sz="2000" dirty="0" err="1" smtClean="0"/>
              <a:t>Отож</a:t>
            </a:r>
            <a:r>
              <a:rPr lang="ru-RU" sz="2000" dirty="0" smtClean="0"/>
              <a:t> </a:t>
            </a:r>
            <a:r>
              <a:rPr lang="ru-RU" sz="2000" dirty="0" err="1" smtClean="0"/>
              <a:t>вибирайте</a:t>
            </a:r>
            <a:r>
              <a:rPr lang="ru-RU" sz="2000" dirty="0" smtClean="0"/>
              <a:t> – мода </a:t>
            </a:r>
            <a:r>
              <a:rPr lang="ru-RU" sz="2000" dirty="0" err="1" smtClean="0"/>
              <a:t>чи</a:t>
            </a:r>
            <a:r>
              <a:rPr lang="ru-RU" sz="2000" dirty="0" smtClean="0"/>
              <a:t> </a:t>
            </a:r>
            <a:r>
              <a:rPr lang="ru-RU" sz="2000" dirty="0" err="1" smtClean="0"/>
              <a:t>здоров’я</a:t>
            </a:r>
            <a:r>
              <a:rPr lang="ru-RU" sz="2000" dirty="0" smtClean="0"/>
              <a:t>. А </a:t>
            </a:r>
            <a:r>
              <a:rPr lang="ru-RU" sz="2000" dirty="0" err="1" smtClean="0"/>
              <a:t>краще</a:t>
            </a:r>
            <a:r>
              <a:rPr lang="ru-RU" sz="2000" dirty="0" smtClean="0"/>
              <a:t>, </a:t>
            </a:r>
            <a:r>
              <a:rPr lang="ru-RU" sz="2000" dirty="0" err="1" smtClean="0"/>
              <a:t>оберіть</a:t>
            </a:r>
            <a:r>
              <a:rPr lang="ru-RU" sz="2000" dirty="0" smtClean="0"/>
              <a:t> </a:t>
            </a:r>
            <a:r>
              <a:rPr lang="ru-RU" sz="2000" dirty="0" err="1" smtClean="0"/>
              <a:t>власний</a:t>
            </a:r>
            <a:r>
              <a:rPr lang="ru-RU" sz="2000" dirty="0" smtClean="0"/>
              <a:t> стиль, </a:t>
            </a:r>
            <a:r>
              <a:rPr lang="ru-RU" sz="2000" dirty="0" err="1" smtClean="0"/>
              <a:t>який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модним</a:t>
            </a:r>
            <a:r>
              <a:rPr lang="ru-RU" sz="2000" dirty="0" smtClean="0"/>
              <a:t> буде,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убезпечить</a:t>
            </a:r>
            <a:r>
              <a:rPr lang="ru-RU" sz="2000" dirty="0" smtClean="0"/>
              <a:t> вас </a:t>
            </a:r>
            <a:r>
              <a:rPr lang="ru-RU" sz="2000" dirty="0" err="1" smtClean="0"/>
              <a:t>від</a:t>
            </a:r>
            <a:r>
              <a:rPr lang="ru-RU" sz="2000" dirty="0" smtClean="0"/>
              <a:t> </a:t>
            </a:r>
            <a:r>
              <a:rPr lang="ru-RU" sz="2000" dirty="0" err="1" smtClean="0"/>
              <a:t>багатьох</a:t>
            </a:r>
            <a:r>
              <a:rPr lang="ru-RU" sz="2000" dirty="0" smtClean="0"/>
              <a:t> проблем </a:t>
            </a:r>
            <a:r>
              <a:rPr lang="ru-RU" sz="2000" dirty="0" err="1" smtClean="0"/>
              <a:t>зі</a:t>
            </a:r>
            <a:r>
              <a:rPr lang="ru-RU" sz="2000" dirty="0" smtClean="0"/>
              <a:t> </a:t>
            </a:r>
            <a:r>
              <a:rPr lang="ru-RU" sz="2000" dirty="0" err="1" smtClean="0"/>
              <a:t>здоров’ям</a:t>
            </a:r>
            <a:endParaRPr lang="ru-RU" sz="2000" dirty="0"/>
          </a:p>
        </p:txBody>
      </p:sp>
      <p:pic>
        <p:nvPicPr>
          <p:cNvPr id="3074" name="Picture 2" descr="Пирсинг хряща ух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571612"/>
            <a:ext cx="1571636" cy="2172314"/>
          </a:xfrm>
          <a:prstGeom prst="rect">
            <a:avLst/>
          </a:prstGeom>
          <a:noFill/>
        </p:spPr>
      </p:pic>
      <p:pic>
        <p:nvPicPr>
          <p:cNvPr id="3076" name="Picture 4" descr="Пирсинг в носу это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22" y="1571612"/>
            <a:ext cx="2214578" cy="2214578"/>
          </a:xfrm>
          <a:prstGeom prst="rect">
            <a:avLst/>
          </a:prstGeom>
          <a:noFill/>
        </p:spPr>
      </p:pic>
      <p:pic>
        <p:nvPicPr>
          <p:cNvPr id="3078" name="Picture 6" descr="ᐈ Тату салон ArtLine в Запорожье | татуировки, татуаж, пирсинг, удаление ᐈ  Запорожье 1 ГРН - Косметические услуги бу на OBYAVA.ua™ №136938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4071942"/>
            <a:ext cx="1785950" cy="2235144"/>
          </a:xfrm>
          <a:prstGeom prst="rect">
            <a:avLst/>
          </a:prstGeom>
          <a:noFill/>
        </p:spPr>
      </p:pic>
      <p:pic>
        <p:nvPicPr>
          <p:cNvPr id="3080" name="Picture 8" descr="Пирсинг лица — Википедия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4357694"/>
            <a:ext cx="2762268" cy="2071702"/>
          </a:xfrm>
          <a:prstGeom prst="rect">
            <a:avLst/>
          </a:prstGeom>
          <a:noFill/>
        </p:spPr>
      </p:pic>
      <p:sp>
        <p:nvSpPr>
          <p:cNvPr id="3082" name="AutoShape 10" descr="Девушка сделала пирсинг, едва не лишилась уха и осталась с деформацией:  Явления: Ценности: Lenta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4" name="AutoShape 12" descr="Девушка сделала пирсинг, едва не лишилась уха и осталась с деформацией:  Явления: Ценности: Lenta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6" name="AutoShape 14" descr="Девушка сделала пирсинг, едва не лишилась уха и осталась с деформацией:  Явления: Ценности: Lenta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i="1" dirty="0" err="1" smtClean="0">
                <a:solidFill>
                  <a:srgbClr val="FF0000"/>
                </a:solidFill>
              </a:rPr>
              <a:t>Татуаж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і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пірсинг</a:t>
            </a:r>
            <a:r>
              <a:rPr lang="en-US" b="1" i="1" dirty="0" smtClean="0">
                <a:solidFill>
                  <a:srgbClr val="FF0000"/>
                </a:solidFill>
              </a:rPr>
              <a:t>: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можливі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ризики</a:t>
            </a:r>
            <a:r>
              <a:rPr lang="ru-RU" b="1" i="1" dirty="0" smtClean="0">
                <a:solidFill>
                  <a:srgbClr val="FF0000"/>
                </a:solidFill>
              </a:rPr>
              <a:t> для </a:t>
            </a:r>
            <a:r>
              <a:rPr lang="ru-RU" b="1" i="1" dirty="0" err="1" smtClean="0">
                <a:solidFill>
                  <a:srgbClr val="FF0000"/>
                </a:solidFill>
              </a:rPr>
              <a:t>здоров’я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488" y="1857364"/>
            <a:ext cx="5829312" cy="4268799"/>
          </a:xfrm>
        </p:spPr>
        <p:txBody>
          <a:bodyPr>
            <a:normAutofit/>
          </a:bodyPr>
          <a:lstStyle/>
          <a:p>
            <a:r>
              <a:rPr lang="uk-UA" sz="2800" dirty="0" smtClean="0"/>
              <a:t>1. Інфекційне запалення.</a:t>
            </a:r>
          </a:p>
          <a:p>
            <a:r>
              <a:rPr lang="uk-UA" sz="2800" dirty="0" smtClean="0"/>
              <a:t>2. Поява великих шрамів та рубців.</a:t>
            </a:r>
          </a:p>
          <a:p>
            <a:r>
              <a:rPr lang="uk-UA" sz="2800" dirty="0" smtClean="0"/>
              <a:t>3. </a:t>
            </a:r>
            <a:r>
              <a:rPr lang="uk-UA" sz="2800" dirty="0" err="1" smtClean="0"/>
              <a:t>Пірсинг</a:t>
            </a:r>
            <a:r>
              <a:rPr lang="uk-UA" sz="2800" dirty="0" smtClean="0"/>
              <a:t> язика може стати причиною абсцесу мозку.</a:t>
            </a:r>
          </a:p>
          <a:p>
            <a:r>
              <a:rPr lang="uk-UA" sz="2800" dirty="0" smtClean="0"/>
              <a:t>4. Якщо технологія стерилізації</a:t>
            </a:r>
          </a:p>
          <a:p>
            <a:pPr>
              <a:buNone/>
            </a:pPr>
            <a:r>
              <a:rPr lang="uk-UA" sz="2800" dirty="0" smtClean="0"/>
              <a:t>       порушена,  наслідками є СПІД, </a:t>
            </a:r>
          </a:p>
          <a:p>
            <a:pPr>
              <a:buNone/>
            </a:pPr>
            <a:r>
              <a:rPr lang="uk-UA" sz="2800" dirty="0" smtClean="0"/>
              <a:t>      гепатит В та С, зараження крові.</a:t>
            </a:r>
            <a:endParaRPr lang="ru-RU" sz="2800" dirty="0"/>
          </a:p>
        </p:txBody>
      </p:sp>
      <p:sp>
        <p:nvSpPr>
          <p:cNvPr id="35842" name="AutoShape 2" descr="Пірсинг (проколювання) брови: чи боляче, наслідки, як роблять | Татуювання  своїми рукам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5846" name="Picture 6" descr="Прищі на бровах: причини висипань і їх лікуванн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2214578" cy="1505737"/>
          </a:xfrm>
          <a:prstGeom prst="rect">
            <a:avLst/>
          </a:prstGeom>
          <a:noFill/>
        </p:spPr>
      </p:pic>
      <p:pic>
        <p:nvPicPr>
          <p:cNvPr id="35848" name="Picture 8" descr="Будни пирсингиста. Часть 23. | Пикабу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749362"/>
            <a:ext cx="2143140" cy="1605288"/>
          </a:xfrm>
          <a:prstGeom prst="rect">
            <a:avLst/>
          </a:prstGeom>
          <a:noFill/>
        </p:spPr>
      </p:pic>
      <p:pic>
        <p:nvPicPr>
          <p:cNvPr id="35850" name="Picture 10" descr="Зараження пірсингу на носі: особливості догляду за місцями проколу і  лікування інфекції - Зернова - цікаві факти"/>
          <p:cNvPicPr>
            <a:picLocks noChangeAspect="1" noChangeArrowheads="1"/>
          </p:cNvPicPr>
          <p:nvPr/>
        </p:nvPicPr>
        <p:blipFill>
          <a:blip r:embed="rId5"/>
          <a:srcRect l="18750"/>
          <a:stretch>
            <a:fillRect/>
          </a:stretch>
        </p:blipFill>
        <p:spPr bwMode="auto">
          <a:xfrm>
            <a:off x="571472" y="3357562"/>
            <a:ext cx="2209223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571472" y="0"/>
            <a:ext cx="814393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uk-UA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Пам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ятайте</a:t>
            </a:r>
            <a:r>
              <a:rPr lang="uk-UA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uk-UA" sz="2800" dirty="0" err="1" smtClean="0">
                <a:latin typeface="Times New Roman" pitchFamily="18" charset="0"/>
                <a:cs typeface="Times New Roman" pitchFamily="18" charset="0"/>
              </a:rPr>
              <a:t>Пірсинг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і татуювання мають робити тільки фахівці і тільки стерильними інструментами. </a:t>
            </a:r>
          </a:p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	Негативних наслідків </a:t>
            </a:r>
            <a:r>
              <a:rPr lang="uk-UA" sz="2800" dirty="0" err="1" smtClean="0">
                <a:latin typeface="Times New Roman" pitchFamily="18" charset="0"/>
                <a:cs typeface="Times New Roman" pitchFamily="18" charset="0"/>
              </a:rPr>
              <a:t>пірсингу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і татуювання позбавитися важко. На місці проколу може виникнути запалення, а коли зняти прикраси, залишаються рубці. </a:t>
            </a:r>
          </a:p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	А щоб позбутися татуювання, доведеться робити операцію.</a:t>
            </a:r>
            <a:r>
              <a:rPr lang="uk-UA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Татуювання може залишитися з людиною на все життя, адже процедура його видалення дорога і малодоступна.</a:t>
            </a:r>
          </a:p>
          <a:p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«</a:t>
            </a:r>
            <a:r>
              <a:rPr lang="ru-RU" b="1" i="1" dirty="0" err="1" smtClean="0">
                <a:solidFill>
                  <a:srgbClr val="FF0000"/>
                </a:solidFill>
              </a:rPr>
              <a:t>Високі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підбори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і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err="1" smtClean="0">
                <a:solidFill>
                  <a:srgbClr val="FF0000"/>
                </a:solidFill>
              </a:rPr>
              <a:t>здоров’я</a:t>
            </a:r>
            <a:r>
              <a:rPr lang="ru-RU" b="1" i="1" dirty="0" smtClean="0">
                <a:solidFill>
                  <a:srgbClr val="FF0000"/>
                </a:solidFill>
              </a:rPr>
              <a:t>»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57298"/>
            <a:ext cx="4038600" cy="4768865"/>
          </a:xfrm>
        </p:spPr>
        <p:txBody>
          <a:bodyPr>
            <a:normAutofit/>
          </a:bodyPr>
          <a:lstStyle/>
          <a:p>
            <a:r>
              <a:rPr lang="uk-UA" sz="2000" b="1" dirty="0" smtClean="0">
                <a:solidFill>
                  <a:srgbClr val="0070C0"/>
                </a:solidFill>
              </a:rPr>
              <a:t>Переваги.</a:t>
            </a:r>
            <a:endParaRPr lang="ru-RU" sz="2000" b="1" dirty="0" smtClean="0">
              <a:solidFill>
                <a:srgbClr val="0070C0"/>
              </a:solidFill>
            </a:endParaRPr>
          </a:p>
          <a:p>
            <a:r>
              <a:rPr lang="ru-RU" sz="2000" dirty="0" err="1" smtClean="0"/>
              <a:t>Туфлі</a:t>
            </a:r>
            <a:r>
              <a:rPr lang="ru-RU" sz="2000" dirty="0" smtClean="0"/>
              <a:t> на </a:t>
            </a:r>
            <a:r>
              <a:rPr lang="ru-RU" sz="2000" dirty="0" err="1" smtClean="0"/>
              <a:t>високих</a:t>
            </a:r>
            <a:r>
              <a:rPr lang="ru-RU" sz="2000" dirty="0" smtClean="0"/>
              <a:t> </a:t>
            </a:r>
            <a:r>
              <a:rPr lang="ru-RU" sz="2000" dirty="0" err="1" smtClean="0"/>
              <a:t>підборах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завжди</a:t>
            </a:r>
            <a:r>
              <a:rPr lang="ru-RU" sz="2000" dirty="0" smtClean="0"/>
              <a:t> </a:t>
            </a:r>
            <a:r>
              <a:rPr lang="ru-RU" sz="2000" dirty="0" err="1" smtClean="0"/>
              <a:t>виглядають</a:t>
            </a:r>
            <a:r>
              <a:rPr lang="ru-RU" sz="2000" dirty="0" smtClean="0"/>
              <a:t> стильно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елегантно</a:t>
            </a:r>
            <a:r>
              <a:rPr lang="ru-RU" sz="2000" dirty="0" smtClean="0"/>
              <a:t>. </a:t>
            </a:r>
          </a:p>
          <a:p>
            <a:r>
              <a:rPr lang="ru-RU" sz="2000" dirty="0" err="1" smtClean="0"/>
              <a:t>Перевага</a:t>
            </a:r>
            <a:r>
              <a:rPr lang="ru-RU" sz="2000" dirty="0" smtClean="0"/>
              <a:t> </a:t>
            </a:r>
            <a:r>
              <a:rPr lang="ru-RU" sz="2000" dirty="0" err="1" smtClean="0"/>
              <a:t>взуття</a:t>
            </a:r>
            <a:r>
              <a:rPr lang="ru-RU" sz="2000" dirty="0" smtClean="0"/>
              <a:t> на </a:t>
            </a:r>
            <a:r>
              <a:rPr lang="ru-RU" sz="2000" dirty="0" err="1" smtClean="0"/>
              <a:t>високих</a:t>
            </a:r>
            <a:r>
              <a:rPr lang="ru-RU" sz="2000" dirty="0" smtClean="0"/>
              <a:t> </a:t>
            </a:r>
            <a:r>
              <a:rPr lang="ru-RU" sz="2000" dirty="0" err="1" smtClean="0"/>
              <a:t>підборах</a:t>
            </a:r>
            <a:r>
              <a:rPr lang="ru-RU" sz="2000" dirty="0" smtClean="0"/>
              <a:t>  в </a:t>
            </a:r>
            <a:r>
              <a:rPr lang="ru-RU" sz="2000" dirty="0" err="1" smtClean="0"/>
              <a:t>тім</a:t>
            </a:r>
            <a:r>
              <a:rPr lang="ru-RU" sz="2000" dirty="0" smtClean="0"/>
              <a:t>, </a:t>
            </a:r>
            <a:r>
              <a:rPr lang="ru-RU" sz="2000" dirty="0" err="1" smtClean="0"/>
              <a:t>що</a:t>
            </a:r>
            <a:r>
              <a:rPr lang="ru-RU" sz="2000" dirty="0" smtClean="0"/>
              <a:t> вони </a:t>
            </a:r>
            <a:r>
              <a:rPr lang="ru-RU" sz="2000" dirty="0" err="1" smtClean="0"/>
              <a:t>візуально</a:t>
            </a:r>
            <a:r>
              <a:rPr lang="ru-RU" sz="2000" dirty="0" smtClean="0"/>
              <a:t> </a:t>
            </a:r>
            <a:r>
              <a:rPr lang="ru-RU" sz="2000" dirty="0" err="1" smtClean="0"/>
              <a:t>збільшують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зріст</a:t>
            </a:r>
            <a:r>
              <a:rPr lang="ru-RU" sz="2000" dirty="0" smtClean="0"/>
              <a:t>, </a:t>
            </a:r>
            <a:r>
              <a:rPr lang="ru-RU" sz="2000" dirty="0" err="1" smtClean="0"/>
              <a:t>роблять</a:t>
            </a:r>
            <a:r>
              <a:rPr lang="ru-RU" sz="2000" dirty="0" smtClean="0"/>
              <a:t> </a:t>
            </a:r>
            <a:r>
              <a:rPr lang="ru-RU" sz="2000" dirty="0" err="1" smtClean="0"/>
              <a:t>фігуру</a:t>
            </a:r>
            <a:r>
              <a:rPr lang="ru-RU" sz="2000" dirty="0" smtClean="0"/>
              <a:t>  стрункою.</a:t>
            </a:r>
            <a:endParaRPr lang="ru-RU" sz="2000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>
          <a:xfrm>
            <a:off x="4648200" y="1500174"/>
            <a:ext cx="4038600" cy="4625989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solidFill>
                  <a:srgbClr val="FF0000"/>
                </a:solidFill>
              </a:rPr>
              <a:t>Недоліки.</a:t>
            </a:r>
          </a:p>
          <a:p>
            <a:r>
              <a:rPr lang="ru-RU" sz="2000" dirty="0" err="1" smtClean="0"/>
              <a:t>Незручно</a:t>
            </a:r>
            <a:r>
              <a:rPr lang="ru-RU" sz="2000" dirty="0" smtClean="0"/>
              <a:t> </a:t>
            </a:r>
            <a:r>
              <a:rPr lang="ru-RU" sz="2000" dirty="0" err="1" smtClean="0"/>
              <a:t>ходити</a:t>
            </a:r>
            <a:r>
              <a:rPr lang="ru-RU" sz="2000" dirty="0" smtClean="0"/>
              <a:t>. Так, в туфлях на </a:t>
            </a:r>
            <a:r>
              <a:rPr lang="ru-RU" sz="2000" dirty="0" err="1" smtClean="0"/>
              <a:t>високих</a:t>
            </a:r>
            <a:r>
              <a:rPr lang="ru-RU" sz="2000" dirty="0" smtClean="0"/>
              <a:t> </a:t>
            </a:r>
            <a:r>
              <a:rPr lang="ru-RU" sz="2000" dirty="0" err="1" smtClean="0"/>
              <a:t>підборах</a:t>
            </a:r>
            <a:r>
              <a:rPr lang="ru-RU" sz="2000" dirty="0" smtClean="0"/>
              <a:t> ноги </a:t>
            </a:r>
            <a:r>
              <a:rPr lang="ru-RU" sz="2000" dirty="0" err="1" smtClean="0"/>
              <a:t>починають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швидко</a:t>
            </a:r>
            <a:r>
              <a:rPr lang="ru-RU" sz="2000" dirty="0" smtClean="0"/>
              <a:t> </a:t>
            </a:r>
            <a:r>
              <a:rPr lang="ru-RU" sz="2000" dirty="0" err="1" smtClean="0"/>
              <a:t>втомлюватися</a:t>
            </a:r>
            <a:r>
              <a:rPr lang="ru-RU" sz="2000" dirty="0" smtClean="0"/>
              <a:t>, а </a:t>
            </a:r>
            <a:r>
              <a:rPr lang="ru-RU" sz="2000" dirty="0" err="1" smtClean="0"/>
              <a:t>після</a:t>
            </a:r>
            <a:r>
              <a:rPr lang="ru-RU" sz="2000" dirty="0" smtClean="0"/>
              <a:t> </a:t>
            </a:r>
            <a:r>
              <a:rPr lang="ru-RU" sz="2000" dirty="0" err="1" smtClean="0"/>
              <a:t>тривалого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носіння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починають</a:t>
            </a:r>
            <a:r>
              <a:rPr lang="ru-RU" sz="2000" dirty="0" smtClean="0"/>
              <a:t> </a:t>
            </a:r>
            <a:r>
              <a:rPr lang="ru-RU" sz="2000" dirty="0" err="1" smtClean="0"/>
              <a:t>хворіти</a:t>
            </a:r>
            <a:r>
              <a:rPr lang="ru-RU" sz="2000" dirty="0" smtClean="0"/>
              <a:t> стопи. </a:t>
            </a:r>
            <a:r>
              <a:rPr lang="ru-RU" sz="2000" dirty="0" err="1" smtClean="0"/>
              <a:t>Носіння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збільшує</a:t>
            </a:r>
            <a:r>
              <a:rPr lang="ru-RU" sz="2000" dirty="0" smtClean="0"/>
              <a:t> </a:t>
            </a:r>
            <a:r>
              <a:rPr lang="ru-RU" sz="2000" dirty="0" err="1" smtClean="0"/>
              <a:t>навантаження</a:t>
            </a:r>
            <a:r>
              <a:rPr lang="ru-RU" sz="2000" dirty="0" smtClean="0"/>
              <a:t> на </a:t>
            </a:r>
            <a:r>
              <a:rPr lang="ru-RU" sz="2000" dirty="0" err="1" smtClean="0"/>
              <a:t>коліна</a:t>
            </a:r>
            <a:r>
              <a:rPr lang="ru-RU" sz="2000" dirty="0" smtClean="0"/>
              <a:t>, щиколотки </a:t>
            </a:r>
            <a:r>
              <a:rPr lang="ru-RU" sz="2000" dirty="0" err="1" smtClean="0"/>
              <a:t>і</a:t>
            </a:r>
            <a:r>
              <a:rPr lang="ru-RU" sz="2000" dirty="0" smtClean="0"/>
              <a:t> спину, </a:t>
            </a:r>
            <a:r>
              <a:rPr lang="ru-RU" sz="2000" dirty="0" err="1" smtClean="0"/>
              <a:t>що</a:t>
            </a:r>
            <a:r>
              <a:rPr lang="ru-RU" sz="2000" dirty="0" smtClean="0"/>
              <a:t> в свою </a:t>
            </a:r>
            <a:r>
              <a:rPr lang="ru-RU" sz="2000" dirty="0" err="1" smtClean="0"/>
              <a:t>чергу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може</a:t>
            </a:r>
            <a:r>
              <a:rPr lang="ru-RU" sz="2000" dirty="0" smtClean="0"/>
              <a:t> </a:t>
            </a:r>
            <a:r>
              <a:rPr lang="ru-RU" sz="2000" dirty="0" err="1" smtClean="0"/>
              <a:t>призвести</a:t>
            </a:r>
            <a:r>
              <a:rPr lang="ru-RU" sz="2000" dirty="0" smtClean="0"/>
              <a:t> до травм, </a:t>
            </a:r>
            <a:r>
              <a:rPr lang="ru-RU" sz="2000" dirty="0" err="1" smtClean="0"/>
              <a:t>зсувів</a:t>
            </a:r>
            <a:r>
              <a:rPr lang="ru-RU" sz="2000" dirty="0" smtClean="0"/>
              <a:t>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розтягування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сухожиль</a:t>
            </a:r>
            <a:r>
              <a:rPr lang="ru-RU" sz="2000" dirty="0" smtClean="0"/>
              <a:t> </a:t>
            </a:r>
            <a:endParaRPr lang="ru-RU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Admin\Desktop\кабл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5214926"/>
            <a:ext cx="1556425" cy="13573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Які переваги у туфель на високих підборах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4500570"/>
            <a:ext cx="1785974" cy="17859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71480"/>
            <a:ext cx="8229600" cy="857256"/>
          </a:xfrm>
        </p:spPr>
        <p:txBody>
          <a:bodyPr>
            <a:normAutofit fontScale="90000"/>
          </a:bodyPr>
          <a:lstStyle/>
          <a:p>
            <a:pPr lvl="0"/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</a:t>
            </a:r>
            <a:r>
              <a:rPr lang="uk-UA" b="1" i="1" dirty="0" smtClean="0">
                <a:solidFill>
                  <a:srgbClr val="FF0000"/>
                </a:solidFill>
              </a:rPr>
              <a:t>«Пластична хірургія»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dirty="0" smtClean="0"/>
              <a:t>Головне завдання пластичної хірургії – виправлення вроджених вад і допомога потерпілим зі складними травмами. Пластичні операції пов’язані з багатьма ризиками, тому їх використання для вдосконалення зовнішності може мати протилежні наслідки.</a:t>
            </a:r>
          </a:p>
          <a:p>
            <a:endParaRPr lang="ru-RU" sz="2400" dirty="0" smtClean="0"/>
          </a:p>
          <a:p>
            <a:r>
              <a:rPr lang="ru-RU" sz="2400" dirty="0" err="1" smtClean="0"/>
              <a:t>Перетягнута</a:t>
            </a:r>
            <a:r>
              <a:rPr lang="ru-RU" sz="2400" dirty="0" smtClean="0"/>
              <a:t> </a:t>
            </a:r>
            <a:r>
              <a:rPr lang="ru-RU" sz="2400" dirty="0" err="1" smtClean="0"/>
              <a:t>шкіра</a:t>
            </a:r>
            <a:r>
              <a:rPr lang="ru-RU" sz="2400" dirty="0" smtClean="0"/>
              <a:t>, </a:t>
            </a:r>
            <a:r>
              <a:rPr lang="ru-RU" sz="2400" dirty="0" err="1" smtClean="0"/>
              <a:t>провалені</a:t>
            </a:r>
            <a:r>
              <a:rPr lang="ru-RU" sz="2400" dirty="0" smtClean="0"/>
              <a:t> носи, </a:t>
            </a:r>
            <a:r>
              <a:rPr lang="ru-RU" sz="2400" dirty="0" err="1" smtClean="0"/>
              <a:t>перекачані</a:t>
            </a:r>
            <a:r>
              <a:rPr lang="ru-RU" sz="2400" dirty="0" smtClean="0"/>
              <a:t> губи — ось </a:t>
            </a:r>
            <a:r>
              <a:rPr lang="ru-RU" sz="2400" dirty="0" err="1" smtClean="0"/>
              <a:t>деякі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можливі</a:t>
            </a:r>
            <a:r>
              <a:rPr lang="ru-RU" sz="2400" dirty="0" smtClean="0"/>
              <a:t> </a:t>
            </a:r>
            <a:r>
              <a:rPr lang="ru-RU" sz="2400" dirty="0" err="1" smtClean="0"/>
              <a:t>наслідки</a:t>
            </a:r>
            <a:r>
              <a:rPr lang="ru-RU" sz="2400" dirty="0" smtClean="0"/>
              <a:t> для тих, </a:t>
            </a:r>
            <a:r>
              <a:rPr lang="ru-RU" sz="2400" dirty="0" err="1" smtClean="0"/>
              <a:t>хто</a:t>
            </a:r>
            <a:r>
              <a:rPr lang="ru-RU" sz="2400" dirty="0" smtClean="0"/>
              <a:t> </a:t>
            </a:r>
            <a:r>
              <a:rPr lang="ru-RU" sz="2400" dirty="0" err="1" smtClean="0"/>
              <a:t>відважиться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сперечатися</a:t>
            </a:r>
            <a:r>
              <a:rPr lang="ru-RU" sz="2400" dirty="0" smtClean="0"/>
              <a:t> </a:t>
            </a:r>
            <a:r>
              <a:rPr lang="ru-RU" sz="2400" dirty="0" err="1" smtClean="0"/>
              <a:t>з</a:t>
            </a:r>
            <a:r>
              <a:rPr lang="ru-RU" sz="2400" dirty="0" smtClean="0"/>
              <a:t> природою.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Квітка краси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/>
              <a:t> Вона складається з 5 пелюсток, які і є складовими краси. </a:t>
            </a:r>
          </a:p>
          <a:p>
            <a:r>
              <a:rPr lang="uk-UA" dirty="0" smtClean="0"/>
              <a:t>Якщо людина підтримує хорошу фізичну форму, має чисту шкіру, доглянуте волосся, то  ці всі риси краси притаманні </a:t>
            </a:r>
            <a:r>
              <a:rPr lang="uk-UA" b="1" dirty="0" smtClean="0"/>
              <a:t>фізичній</a:t>
            </a:r>
            <a:r>
              <a:rPr lang="uk-UA" dirty="0" smtClean="0"/>
              <a:t> складовій красоти. </a:t>
            </a:r>
          </a:p>
          <a:p>
            <a:r>
              <a:rPr lang="uk-UA" dirty="0" smtClean="0"/>
              <a:t>Якщо людина приємна у спілкуванні, має здорові стосунки, готова допомогти - це… </a:t>
            </a:r>
            <a:r>
              <a:rPr lang="uk-UA" b="1" dirty="0" smtClean="0"/>
              <a:t>соціальна</a:t>
            </a:r>
            <a:r>
              <a:rPr lang="uk-UA" dirty="0" smtClean="0"/>
              <a:t> складова красоти.</a:t>
            </a:r>
          </a:p>
          <a:p>
            <a:r>
              <a:rPr lang="uk-UA" dirty="0" smtClean="0"/>
              <a:t> Якщо людина цікава як співрозмовник, багато знає - це… </a:t>
            </a:r>
            <a:r>
              <a:rPr lang="uk-UA" b="1" dirty="0" smtClean="0"/>
              <a:t>інтелектуальна</a:t>
            </a:r>
            <a:r>
              <a:rPr lang="uk-UA" dirty="0" smtClean="0"/>
              <a:t> складова квітки краси. </a:t>
            </a:r>
          </a:p>
          <a:p>
            <a:r>
              <a:rPr lang="uk-UA" dirty="0" smtClean="0"/>
              <a:t>Якщо людина дотримується моральних принципів, сповідає загальнолюдські цінності, то це </a:t>
            </a:r>
            <a:r>
              <a:rPr lang="uk-UA" b="1" dirty="0" smtClean="0"/>
              <a:t>духовна</a:t>
            </a:r>
            <a:r>
              <a:rPr lang="uk-UA" dirty="0" smtClean="0"/>
              <a:t> складова квітки.</a:t>
            </a:r>
          </a:p>
          <a:p>
            <a:r>
              <a:rPr lang="uk-UA" dirty="0" smtClean="0"/>
              <a:t> І нарешті, якщо людині керує своїми емоціями, оптиміст, наполегливий, то це… </a:t>
            </a:r>
            <a:r>
              <a:rPr lang="uk-UA" b="1" dirty="0" smtClean="0"/>
              <a:t>емоційна</a:t>
            </a:r>
            <a:r>
              <a:rPr lang="uk-UA" dirty="0" smtClean="0"/>
              <a:t> складова квітки краси.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6866" name="Picture 2" descr="11. Краса і здоров'я » Народна Освіта"/>
          <p:cNvPicPr>
            <a:picLocks noChangeAspect="1" noChangeArrowheads="1"/>
          </p:cNvPicPr>
          <p:nvPr/>
        </p:nvPicPr>
        <p:blipFill>
          <a:blip r:embed="rId3"/>
          <a:srcRect b="4367"/>
          <a:stretch>
            <a:fillRect/>
          </a:stretch>
        </p:blipFill>
        <p:spPr bwMode="auto">
          <a:xfrm>
            <a:off x="1428728" y="315199"/>
            <a:ext cx="6000792" cy="6257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rgbClr val="FF0000"/>
                </a:solidFill>
              </a:rPr>
              <a:t>Домашнє 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sz="2800" dirty="0" err="1" smtClean="0"/>
              <a:t>Опрацювати</a:t>
            </a:r>
            <a:r>
              <a:rPr lang="ru-RU" sz="2800" dirty="0" smtClean="0"/>
              <a:t> </a:t>
            </a:r>
            <a:r>
              <a:rPr lang="ru-RU" sz="2800" dirty="0" err="1" smtClean="0"/>
              <a:t>матеріал</a:t>
            </a:r>
            <a:r>
              <a:rPr lang="ru-RU" sz="2800" dirty="0" smtClean="0"/>
              <a:t> </a:t>
            </a:r>
            <a:r>
              <a:rPr lang="ru-RU" sz="2800" dirty="0" err="1" smtClean="0"/>
              <a:t>презентації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r>
              <a:rPr lang="uk-UA" sz="2800" dirty="0" smtClean="0"/>
              <a:t>Підготувати інформацію</a:t>
            </a:r>
            <a:endParaRPr lang="ru-RU" sz="2800" dirty="0" smtClean="0"/>
          </a:p>
          <a:p>
            <a:pPr marL="0" indent="0">
              <a:buFontTx/>
              <a:buChar char="-"/>
            </a:pPr>
            <a:r>
              <a:rPr lang="ru-RU" sz="2800" b="1" i="1" dirty="0" smtClean="0">
                <a:solidFill>
                  <a:srgbClr val="002060"/>
                </a:solidFill>
              </a:rPr>
              <a:t>«У </a:t>
            </a:r>
            <a:r>
              <a:rPr lang="ru-RU" sz="2800" b="1" i="1" dirty="0" err="1" smtClean="0">
                <a:solidFill>
                  <a:srgbClr val="002060"/>
                </a:solidFill>
              </a:rPr>
              <a:t>гонитві</a:t>
            </a:r>
            <a:r>
              <a:rPr lang="ru-RU" sz="2800" b="1" i="1" dirty="0" smtClean="0">
                <a:solidFill>
                  <a:srgbClr val="002060"/>
                </a:solidFill>
              </a:rPr>
              <a:t> за </a:t>
            </a:r>
            <a:r>
              <a:rPr lang="ru-RU" sz="2800" b="1" i="1" dirty="0" err="1" smtClean="0">
                <a:solidFill>
                  <a:srgbClr val="002060"/>
                </a:solidFill>
              </a:rPr>
              <a:t>ідеалом</a:t>
            </a:r>
            <a:r>
              <a:rPr lang="ru-RU" sz="2800" b="1" i="1" dirty="0" smtClean="0">
                <a:solidFill>
                  <a:srgbClr val="002060"/>
                </a:solidFill>
              </a:rPr>
              <a:t> </a:t>
            </a:r>
            <a:r>
              <a:rPr lang="ru-RU" sz="2800" b="1" i="1" dirty="0" err="1" smtClean="0">
                <a:solidFill>
                  <a:srgbClr val="002060"/>
                </a:solidFill>
              </a:rPr>
              <a:t>краси</a:t>
            </a:r>
            <a:r>
              <a:rPr lang="ru-RU" sz="2800" b="1" i="1" dirty="0" smtClean="0">
                <a:solidFill>
                  <a:srgbClr val="002060"/>
                </a:solidFill>
              </a:rPr>
              <a:t>: «</a:t>
            </a:r>
            <a:r>
              <a:rPr lang="ru-RU" sz="2800" b="1" i="1" dirty="0" err="1" smtClean="0">
                <a:solidFill>
                  <a:srgbClr val="002060"/>
                </a:solidFill>
              </a:rPr>
              <a:t>за</a:t>
            </a:r>
            <a:r>
              <a:rPr lang="ru-RU" sz="2800" b="1" i="1" dirty="0" smtClean="0">
                <a:solidFill>
                  <a:srgbClr val="002060"/>
                </a:solidFill>
              </a:rPr>
              <a:t>» </a:t>
            </a:r>
            <a:r>
              <a:rPr lang="ru-RU" sz="2800" b="1" i="1" dirty="0" err="1" smtClean="0">
                <a:solidFill>
                  <a:srgbClr val="002060"/>
                </a:solidFill>
              </a:rPr>
              <a:t>і</a:t>
            </a:r>
            <a:r>
              <a:rPr lang="ru-RU" sz="2800" b="1" i="1" dirty="0" smtClean="0">
                <a:solidFill>
                  <a:srgbClr val="002060"/>
                </a:solidFill>
              </a:rPr>
              <a:t> «</a:t>
            </a:r>
            <a:r>
              <a:rPr lang="ru-RU" sz="2800" b="1" i="1" dirty="0" err="1" smtClean="0">
                <a:solidFill>
                  <a:srgbClr val="002060"/>
                </a:solidFill>
              </a:rPr>
              <a:t>проти</a:t>
            </a:r>
            <a:r>
              <a:rPr lang="ru-RU" sz="2800" b="1" i="1" dirty="0" smtClean="0">
                <a:solidFill>
                  <a:srgbClr val="002060"/>
                </a:solidFill>
              </a:rPr>
              <a:t>»».</a:t>
            </a:r>
          </a:p>
          <a:p>
            <a:endParaRPr lang="uk-UA" sz="2800" dirty="0" smtClean="0"/>
          </a:p>
          <a:p>
            <a:r>
              <a:rPr lang="uk-UA" sz="2800" dirty="0" smtClean="0"/>
              <a:t>Виконане завдання   надсилати  на освітню платформу  </a:t>
            </a:r>
            <a:r>
              <a:rPr lang="uk-UA" sz="2800" dirty="0" err="1" smtClean="0"/>
              <a:t>Human</a:t>
            </a:r>
            <a:endParaRPr lang="ru-RU" sz="2800" dirty="0" smtClean="0"/>
          </a:p>
          <a:p>
            <a:pPr>
              <a:buFontTx/>
              <a:buNone/>
            </a:pPr>
            <a:r>
              <a:rPr lang="uk-UA" sz="2800" dirty="0" smtClean="0"/>
              <a:t>    або </a:t>
            </a:r>
            <a:r>
              <a:rPr lang="uk-UA" sz="2800" dirty="0" err="1" smtClean="0"/>
              <a:t>ел</a:t>
            </a:r>
            <a:r>
              <a:rPr lang="uk-UA" sz="2800" dirty="0" smtClean="0"/>
              <a:t>. пошту </a:t>
            </a:r>
            <a:r>
              <a:rPr lang="ru-RU" sz="2800" u="sng" dirty="0" smtClean="0">
                <a:hlinkClick r:id="rId3"/>
              </a:rPr>
              <a:t>valentinakapusta55@gmail.com</a:t>
            </a:r>
            <a:endParaRPr lang="ru-RU" sz="2800" dirty="0" smtClean="0"/>
          </a:p>
          <a:p>
            <a:pPr marL="0" indent="0">
              <a:buFontTx/>
              <a:buChar char="-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574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Використані джерела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hlinkClick r:id="rId3"/>
              </a:rPr>
              <a:t>https://narodna-osvita.com.ua/5759--11-krasa-zdorovya.html</a:t>
            </a:r>
            <a:endParaRPr lang="uk-UA" sz="2400" dirty="0" smtClean="0"/>
          </a:p>
          <a:p>
            <a:endParaRPr lang="uk-UA" sz="2400" dirty="0" smtClean="0">
              <a:hlinkClick r:id="rId4"/>
            </a:endParaRPr>
          </a:p>
          <a:p>
            <a:r>
              <a:rPr lang="en-US" sz="2400" dirty="0" smtClean="0">
                <a:hlinkClick r:id="rId4"/>
              </a:rPr>
              <a:t>https://vseosvita.ua/library/prezentacia-krasa-i-zdorovaideali-krasi-i-zdorova-vpliv-modnih-tendencij-na-zdorova-123728.html</a:t>
            </a:r>
            <a:endParaRPr lang="uk-UA" sz="2400" dirty="0" smtClean="0"/>
          </a:p>
          <a:p>
            <a:endParaRPr lang="uk-UA" sz="24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54230"/>
          </a:xfrm>
        </p:spPr>
        <p:txBody>
          <a:bodyPr>
            <a:noAutofit/>
          </a:bodyPr>
          <a:lstStyle/>
          <a:p>
            <a:r>
              <a:rPr lang="uk-UA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 здоров'я людини краще всього говорить його зовнішність, адже здоров'я і краса нерозривно пов'язані між собою. Зовнішній вигляд людини є відображенням його внутрішнього стану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/>
          <a:lstStyle/>
          <a:p>
            <a:r>
              <a:rPr lang="uk-UA" b="1" dirty="0">
                <a:solidFill>
                  <a:srgbClr val="FF0000"/>
                </a:solidFill>
                <a:latin typeface="Monotype Corsiva" pitchFamily="66" charset="0"/>
                <a:cs typeface="AngsanaUPC" pitchFamily="18" charset="-34"/>
              </a:rPr>
              <a:t>Але виникає питання що таке краса?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4" name="Picture 4" descr="http://www.holisticsquid.com/holistickidwordpress/wp-content/uploads/2012/08/Question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786190"/>
            <a:ext cx="4067944" cy="2424034"/>
          </a:xfrm>
          <a:prstGeom prst="rect">
            <a:avLst/>
          </a:prstGeom>
          <a:noFill/>
        </p:spPr>
      </p:pic>
      <p:pic>
        <p:nvPicPr>
          <p:cNvPr id="5" name="Picture 2" descr="http://7myfamily.ru/wp-content/uploads/2013/11/information_items_14529.jpg"/>
          <p:cNvPicPr>
            <a:picLocks noChangeAspect="1" noChangeArrowheads="1"/>
          </p:cNvPicPr>
          <p:nvPr/>
        </p:nvPicPr>
        <p:blipFill>
          <a:blip r:embed="rId4" cstate="print"/>
          <a:srcRect r="28869"/>
          <a:stretch>
            <a:fillRect/>
          </a:stretch>
        </p:blipFill>
        <p:spPr bwMode="auto">
          <a:xfrm>
            <a:off x="928662" y="3643314"/>
            <a:ext cx="2571768" cy="2571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749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solidFill>
                  <a:srgbClr val="FF0000"/>
                </a:solidFill>
                <a:latin typeface="Monotype Corsiva" pitchFamily="66" charset="0"/>
              </a:rPr>
              <a:t>Кожна епоха виробляла свій еталон прекрасного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placepic.ru/uploads/posts/2010-01/thumbs/1264715468_19f26d7a5d28e241884ba96cd5b1988c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9" y="1714488"/>
            <a:ext cx="1928826" cy="2378200"/>
          </a:xfrm>
          <a:prstGeom prst="rect">
            <a:avLst/>
          </a:prstGeom>
          <a:noFill/>
        </p:spPr>
      </p:pic>
      <p:pic>
        <p:nvPicPr>
          <p:cNvPr id="5" name="Picture 6" descr="http://www.studfiles.ru/html/2706/838/html_dQmLRg0qLa.ftJ3/htmlconvd-IrQ8tR_html_7e21602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1643050"/>
            <a:ext cx="1857388" cy="2452190"/>
          </a:xfrm>
          <a:prstGeom prst="rect">
            <a:avLst/>
          </a:prstGeom>
          <a:noFill/>
        </p:spPr>
      </p:pic>
      <p:pic>
        <p:nvPicPr>
          <p:cNvPr id="6" name="Picture 10" descr="http://lafayette.org.uk/dream/2475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4143380"/>
            <a:ext cx="1870927" cy="2428868"/>
          </a:xfrm>
          <a:prstGeom prst="rect">
            <a:avLst/>
          </a:prstGeom>
          <a:noFill/>
        </p:spPr>
      </p:pic>
      <p:pic>
        <p:nvPicPr>
          <p:cNvPr id="7" name="Picture 8" descr="http://kasto.com.ua/wp-content/uploads/images3/sila_volos-_ili_kak_pricheski_menyayut_zhizn_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4546" y="4214818"/>
            <a:ext cx="1810212" cy="2369710"/>
          </a:xfrm>
          <a:prstGeom prst="rect">
            <a:avLst/>
          </a:prstGeom>
          <a:noFill/>
        </p:spPr>
      </p:pic>
      <p:pic>
        <p:nvPicPr>
          <p:cNvPr id="9" name="Picture 14" descr="https://im3-tub-ua.yandex.net/i?id=b78b3363020ce7106c02890471870ead&amp;n=33&amp;h=215&amp;w=15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43373" y="4214819"/>
            <a:ext cx="1684316" cy="2286016"/>
          </a:xfrm>
          <a:prstGeom prst="rect">
            <a:avLst/>
          </a:prstGeom>
          <a:noFill/>
        </p:spPr>
      </p:pic>
      <p:pic>
        <p:nvPicPr>
          <p:cNvPr id="10" name="Picture 12" descr="http://image.newsru.com/pict/id/large/1216528_20091024205502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43636" y="4500570"/>
            <a:ext cx="2762268" cy="2071702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40" y="1714488"/>
            <a:ext cx="1873069" cy="238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59" y="1714488"/>
            <a:ext cx="2174251" cy="242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575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uk-UA" sz="3200" b="1" dirty="0" smtClean="0">
                <a:solidFill>
                  <a:srgbClr val="FF0000"/>
                </a:solidFill>
              </a:rPr>
              <a:t>Ідеал краси Древнього Єгипту</a:t>
            </a:r>
            <a:endParaRPr lang="ru-RU" sz="3200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57232"/>
            <a:ext cx="5186370" cy="52689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струнка й граціозна жінка. Тонкі риси обличчя з повними губами й величезними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мигдалеподібними очами, форма яких підкреслювалася спеціальними 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контурами, контраст важких 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зачісок з витонченою 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витягнутою фігурою 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викликали думки про 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екзотичну рослину на гнучкому 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стеблі, що колишеться на вітрі.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4" name="Picture 2" descr="http://pozashkillya.ostriv.in.ua/images/publications/4/4478/content/beauty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357298"/>
            <a:ext cx="3419872" cy="4248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485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uk-UA" sz="3600" b="1" i="1" dirty="0" smtClean="0">
                <a:solidFill>
                  <a:srgbClr val="FF0000"/>
                </a:solidFill>
              </a:rPr>
              <a:t>Ідеал краси у древньому Китаї 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928670"/>
            <a:ext cx="6500858" cy="52174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маленька</a:t>
            </a:r>
            <a:r>
              <a:rPr lang="uk-UA" b="1" dirty="0">
                <a:solidFill>
                  <a:srgbClr val="002060"/>
                </a:solidFill>
              </a:rPr>
              <a:t>, тендітна жінка з малюсінькими ногами. Щоб ніжка залишалася маленькою, дівчаткам незабаром після народження туго бинтували стопу, домагаючись припинення її росту. Жінки білили обличчя, рум'янили щоки, подовжували брови, </a:t>
            </a:r>
            <a:r>
              <a:rPr lang="uk-UA" b="1" dirty="0" smtClean="0">
                <a:solidFill>
                  <a:srgbClr val="002060"/>
                </a:solidFill>
              </a:rPr>
              <a:t>фарбували </a:t>
            </a:r>
            <a:r>
              <a:rPr lang="uk-UA" b="1" dirty="0">
                <a:solidFill>
                  <a:srgbClr val="002060"/>
                </a:solidFill>
              </a:rPr>
              <a:t>нігті в червоний </a:t>
            </a:r>
            <a:r>
              <a:rPr lang="uk-UA" b="1" dirty="0" smtClean="0">
                <a:solidFill>
                  <a:srgbClr val="002060"/>
                </a:solidFill>
              </a:rPr>
              <a:t>колір.</a:t>
            </a:r>
          </a:p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 </a:t>
            </a:r>
            <a:r>
              <a:rPr lang="uk-UA" b="1" dirty="0">
                <a:solidFill>
                  <a:srgbClr val="002060"/>
                </a:solidFill>
              </a:rPr>
              <a:t>Чоловіки </a:t>
            </a:r>
            <a:endParaRPr lang="uk-UA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відрощували </a:t>
            </a:r>
            <a:r>
              <a:rPr lang="uk-UA" b="1" dirty="0">
                <a:solidFill>
                  <a:srgbClr val="002060"/>
                </a:solidFill>
              </a:rPr>
              <a:t>довге </a:t>
            </a:r>
            <a:endParaRPr lang="uk-UA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волосся </a:t>
            </a:r>
            <a:r>
              <a:rPr lang="uk-UA" b="1" dirty="0">
                <a:solidFill>
                  <a:srgbClr val="002060"/>
                </a:solidFill>
              </a:rPr>
              <a:t>й заплітали </a:t>
            </a:r>
            <a:endParaRPr lang="uk-UA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uk-UA" b="1" dirty="0" smtClean="0">
                <a:solidFill>
                  <a:srgbClr val="002060"/>
                </a:solidFill>
              </a:rPr>
              <a:t>його </a:t>
            </a:r>
            <a:r>
              <a:rPr lang="uk-UA" b="1" dirty="0">
                <a:solidFill>
                  <a:srgbClr val="002060"/>
                </a:solidFill>
              </a:rPr>
              <a:t>в косу.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4" name="Picture 2" descr="http://cp12.nevsepic.com.ua/57/1354222724-0528760-www.nevsepic.com.u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6578" y="1109366"/>
            <a:ext cx="2357422" cy="3371508"/>
          </a:xfrm>
          <a:prstGeom prst="rect">
            <a:avLst/>
          </a:prstGeom>
          <a:noFill/>
        </p:spPr>
      </p:pic>
      <p:pic>
        <p:nvPicPr>
          <p:cNvPr id="5" name="Picture 4" descr="https://im1-tub-ua.yandex.net/i?id=5e4d3b4a69ea34fe53944bae6b850f01&amp;n=33&amp;h=215&amp;w=1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3826613"/>
            <a:ext cx="2016224" cy="3031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905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2792"/>
          </a:xfrm>
        </p:spPr>
        <p:txBody>
          <a:bodyPr>
            <a:normAutofit fontScale="90000"/>
          </a:bodyPr>
          <a:lstStyle/>
          <a:p>
            <a:r>
              <a:rPr lang="uk-UA" b="1" i="1" dirty="0">
                <a:solidFill>
                  <a:srgbClr val="0070C0"/>
                </a:solidFill>
              </a:rPr>
              <a:t>У сучасному світі красива людина-це насамперед людина, яка веде здоровий спосіб життя </a:t>
            </a:r>
            <a:endParaRPr lang="ru-RU" b="1" i="1" dirty="0">
              <a:solidFill>
                <a:srgbClr val="0070C0"/>
              </a:solidFill>
            </a:endParaRPr>
          </a:p>
        </p:txBody>
      </p:sp>
      <p:pic>
        <p:nvPicPr>
          <p:cNvPr id="4" name="Picture 2" descr="https://im0-tub-ua.yandex.net/i?id=92a084b69e080703dd0066a19de9ab3e&amp;n=33&amp;h=215&amp;w=32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492896"/>
            <a:ext cx="3076575" cy="2047875"/>
          </a:xfrm>
          <a:prstGeom prst="rect">
            <a:avLst/>
          </a:prstGeom>
          <a:noFill/>
        </p:spPr>
      </p:pic>
      <p:pic>
        <p:nvPicPr>
          <p:cNvPr id="5" name="Picture 4" descr="http://vseostresse.ru/wp-content/uploads/2015/11/239013676-700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3786190"/>
            <a:ext cx="4872541" cy="2504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733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 smtClean="0">
                <a:solidFill>
                  <a:srgbClr val="FF0000"/>
                </a:solidFill>
              </a:rPr>
              <a:t>Поняття </a:t>
            </a:r>
            <a:r>
              <a:rPr lang="en-US" b="1" i="1" dirty="0" smtClean="0">
                <a:solidFill>
                  <a:srgbClr val="FF0000"/>
                </a:solidFill>
              </a:rPr>
              <a:t>“</a:t>
            </a:r>
            <a:r>
              <a:rPr lang="uk-UA" b="1" i="1" dirty="0" smtClean="0">
                <a:solidFill>
                  <a:srgbClr val="FF0000"/>
                </a:solidFill>
              </a:rPr>
              <a:t>краса</a:t>
            </a:r>
            <a:r>
              <a:rPr lang="en-US" b="1" i="1" dirty="0" smtClean="0">
                <a:solidFill>
                  <a:srgbClr val="FF0000"/>
                </a:solidFill>
              </a:rPr>
              <a:t>”,</a:t>
            </a:r>
            <a:r>
              <a:rPr lang="uk-UA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“</a:t>
            </a:r>
            <a:r>
              <a:rPr lang="uk-UA" b="1" i="1" dirty="0" smtClean="0">
                <a:solidFill>
                  <a:srgbClr val="FF0000"/>
                </a:solidFill>
              </a:rPr>
              <a:t>ідеал краси</a:t>
            </a:r>
            <a:r>
              <a:rPr lang="en-US" b="1" i="1" dirty="0" smtClean="0">
                <a:solidFill>
                  <a:srgbClr val="FF0000"/>
                </a:solidFill>
              </a:rPr>
              <a:t>”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Краса</a:t>
            </a:r>
            <a:r>
              <a:rPr lang="ru-RU" dirty="0"/>
              <a:t> </a:t>
            </a:r>
            <a:r>
              <a:rPr lang="ru-RU" b="1" i="1" dirty="0">
                <a:solidFill>
                  <a:srgbClr val="002060"/>
                </a:solidFill>
              </a:rPr>
              <a:t>— характеристика </a:t>
            </a:r>
            <a:r>
              <a:rPr lang="ru-RU" b="1" i="1" dirty="0" err="1">
                <a:solidFill>
                  <a:srgbClr val="002060"/>
                </a:solidFill>
              </a:rPr>
              <a:t>персони</a:t>
            </a:r>
            <a:r>
              <a:rPr lang="ru-RU" b="1" i="1" dirty="0">
                <a:solidFill>
                  <a:srgbClr val="002060"/>
                </a:solidFill>
              </a:rPr>
              <a:t>, </a:t>
            </a:r>
            <a:r>
              <a:rPr lang="ru-RU" b="1" i="1" dirty="0" err="1">
                <a:solidFill>
                  <a:srgbClr val="002060"/>
                </a:solidFill>
              </a:rPr>
              <a:t>місця</a:t>
            </a:r>
            <a:r>
              <a:rPr lang="ru-RU" b="1" i="1" dirty="0">
                <a:solidFill>
                  <a:srgbClr val="002060"/>
                </a:solidFill>
              </a:rPr>
              <a:t>, </a:t>
            </a:r>
            <a:r>
              <a:rPr lang="ru-RU" b="1" i="1" dirty="0" err="1">
                <a:solidFill>
                  <a:srgbClr val="002060"/>
                </a:solidFill>
              </a:rPr>
              <a:t>об’єкта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чи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ідеї</a:t>
            </a:r>
            <a:r>
              <a:rPr lang="ru-RU" b="1" i="1" dirty="0">
                <a:solidFill>
                  <a:srgbClr val="002060"/>
                </a:solidFill>
              </a:rPr>
              <a:t>, </a:t>
            </a:r>
            <a:r>
              <a:rPr lang="ru-RU" b="1" i="1" dirty="0" err="1">
                <a:solidFill>
                  <a:srgbClr val="002060"/>
                </a:solidFill>
              </a:rPr>
              <a:t>що</a:t>
            </a:r>
            <a:r>
              <a:rPr lang="ru-RU" b="1" i="1" dirty="0">
                <a:solidFill>
                  <a:srgbClr val="002060"/>
                </a:solidFill>
              </a:rPr>
              <a:t> приносить </a:t>
            </a:r>
            <a:r>
              <a:rPr lang="ru-RU" b="1" i="1" dirty="0" err="1">
                <a:solidFill>
                  <a:srgbClr val="002060"/>
                </a:solidFill>
              </a:rPr>
              <a:t>відчуття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приємності</a:t>
            </a:r>
            <a:r>
              <a:rPr lang="ru-RU" b="1" i="1" dirty="0">
                <a:solidFill>
                  <a:srgbClr val="002060"/>
                </a:solidFill>
              </a:rPr>
              <a:t>, яка </a:t>
            </a:r>
            <a:r>
              <a:rPr lang="ru-RU" b="1" i="1" dirty="0" err="1">
                <a:solidFill>
                  <a:srgbClr val="002060"/>
                </a:solidFill>
              </a:rPr>
              <a:t>відповідає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задоволенню</a:t>
            </a:r>
            <a:r>
              <a:rPr lang="ru-RU" b="1" i="1" dirty="0">
                <a:solidFill>
                  <a:srgbClr val="002060"/>
                </a:solidFill>
              </a:rPr>
              <a:t>. Краса є </a:t>
            </a:r>
            <a:r>
              <a:rPr lang="ru-RU" b="1" i="1" dirty="0" err="1">
                <a:solidFill>
                  <a:srgbClr val="002060"/>
                </a:solidFill>
              </a:rPr>
              <a:t>невід’ємною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складовою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сприйняття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світу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людиною</a:t>
            </a:r>
            <a:r>
              <a:rPr lang="ru-RU" b="1" i="1" dirty="0">
                <a:solidFill>
                  <a:srgbClr val="002060"/>
                </a:solidFill>
              </a:rPr>
              <a:t>.</a:t>
            </a:r>
          </a:p>
          <a:p>
            <a:r>
              <a:rPr lang="ru-RU" b="1" dirty="0" err="1">
                <a:solidFill>
                  <a:srgbClr val="FF0000"/>
                </a:solidFill>
              </a:rPr>
              <a:t>Ідеал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краси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i="1" dirty="0">
                <a:solidFill>
                  <a:srgbClr val="002060"/>
                </a:solidFill>
              </a:rPr>
              <a:t>— </a:t>
            </a:r>
            <a:r>
              <a:rPr lang="ru-RU" b="1" i="1" dirty="0" err="1">
                <a:solidFill>
                  <a:srgbClr val="002060"/>
                </a:solidFill>
              </a:rPr>
              <a:t>це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взірець</a:t>
            </a:r>
            <a:r>
              <a:rPr lang="ru-RU" b="1" i="1" dirty="0">
                <a:solidFill>
                  <a:srgbClr val="002060"/>
                </a:solidFill>
              </a:rPr>
              <a:t>, </a:t>
            </a:r>
            <a:r>
              <a:rPr lang="ru-RU" b="1" i="1" dirty="0" err="1">
                <a:solidFill>
                  <a:srgbClr val="002060"/>
                </a:solidFill>
              </a:rPr>
              <a:t>яким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захоплюються</a:t>
            </a:r>
            <a:r>
              <a:rPr lang="ru-RU" b="1" i="1" dirty="0">
                <a:solidFill>
                  <a:srgbClr val="002060"/>
                </a:solidFill>
              </a:rPr>
              <a:t> (</a:t>
            </a:r>
            <a:r>
              <a:rPr lang="ru-RU" b="1" i="1" dirty="0" err="1">
                <a:solidFill>
                  <a:srgbClr val="002060"/>
                </a:solidFill>
              </a:rPr>
              <a:t>чи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обожнюють</a:t>
            </a:r>
            <a:r>
              <a:rPr lang="ru-RU" b="1" i="1" dirty="0">
                <a:solidFill>
                  <a:srgbClr val="002060"/>
                </a:solidFill>
              </a:rPr>
              <a:t>) </a:t>
            </a:r>
            <a:r>
              <a:rPr lang="ru-RU" b="1" i="1" dirty="0" err="1">
                <a:solidFill>
                  <a:srgbClr val="002060"/>
                </a:solidFill>
              </a:rPr>
              <a:t>залежно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від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особливостей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сприймання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краси</a:t>
            </a:r>
            <a:r>
              <a:rPr lang="ru-RU" b="1" i="1" dirty="0">
                <a:solidFill>
                  <a:srgbClr val="002060"/>
                </a:solidFill>
              </a:rPr>
              <a:t> в </a:t>
            </a:r>
            <a:r>
              <a:rPr lang="ru-RU" b="1" i="1" dirty="0" err="1">
                <a:solidFill>
                  <a:srgbClr val="002060"/>
                </a:solidFill>
              </a:rPr>
              <a:t>конкретній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i="1" dirty="0" err="1">
                <a:solidFill>
                  <a:srgbClr val="002060"/>
                </a:solidFill>
              </a:rPr>
              <a:t>культурі</a:t>
            </a:r>
            <a:r>
              <a:rPr lang="ru-RU" b="1" i="1" dirty="0">
                <a:solidFill>
                  <a:srgbClr val="002060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66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sz="1300" dirty="0"/>
              <a:t/>
            </a:r>
            <a:br>
              <a:rPr lang="ru-RU" sz="1300" dirty="0"/>
            </a:br>
            <a:r>
              <a:rPr lang="en-US" b="1" i="1" dirty="0">
                <a:solidFill>
                  <a:srgbClr val="FF0000"/>
                </a:solidFill>
              </a:rPr>
              <a:t>“</a:t>
            </a:r>
            <a:r>
              <a:rPr lang="uk-UA" b="1" i="1" dirty="0">
                <a:solidFill>
                  <a:srgbClr val="FF0000"/>
                </a:solidFill>
              </a:rPr>
              <a:t>Навіщо потрібна краса</a:t>
            </a:r>
            <a:r>
              <a:rPr lang="en-US" b="1" i="1" dirty="0">
                <a:solidFill>
                  <a:srgbClr val="FF0000"/>
                </a:solidFill>
              </a:rPr>
              <a:t>”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err="1"/>
              <a:t>Олена</a:t>
            </a:r>
            <a:r>
              <a:rPr lang="ru-RU" dirty="0"/>
              <a:t> часто </a:t>
            </a:r>
            <a:r>
              <a:rPr lang="ru-RU" dirty="0" err="1"/>
              <a:t>сумувала</a:t>
            </a:r>
            <a:r>
              <a:rPr lang="ru-RU" dirty="0"/>
              <a:t> через веснянки на </a:t>
            </a:r>
            <a:r>
              <a:rPr lang="ru-RU" dirty="0" err="1"/>
              <a:t>обличчі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— </a:t>
            </a:r>
            <a:r>
              <a:rPr lang="ru-RU" dirty="0" err="1"/>
              <a:t>Ти</a:t>
            </a:r>
            <a:r>
              <a:rPr lang="ru-RU" dirty="0"/>
              <a:t> </a:t>
            </a:r>
            <a:r>
              <a:rPr lang="ru-RU" dirty="0" err="1"/>
              <a:t>мені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подобаєшся</a:t>
            </a:r>
            <a:r>
              <a:rPr lang="ru-RU" dirty="0"/>
              <a:t>, — говорив </a:t>
            </a:r>
            <a:r>
              <a:rPr lang="ru-RU" dirty="0" err="1"/>
              <a:t>дівчині</a:t>
            </a:r>
            <a:r>
              <a:rPr lang="ru-RU" dirty="0"/>
              <a:t> </a:t>
            </a:r>
            <a:r>
              <a:rPr lang="ru-RU" dirty="0" err="1"/>
              <a:t>молодець</a:t>
            </a:r>
            <a:r>
              <a:rPr lang="ru-RU" dirty="0"/>
              <a:t> </a:t>
            </a:r>
            <a:r>
              <a:rPr lang="ru-RU" dirty="0" err="1"/>
              <a:t>Іван</a:t>
            </a:r>
            <a:r>
              <a:rPr lang="ru-RU" dirty="0"/>
              <a:t>, але </a:t>
            </a:r>
            <a:r>
              <a:rPr lang="ru-RU" dirty="0" err="1"/>
              <a:t>Олена</a:t>
            </a:r>
            <a:r>
              <a:rPr lang="ru-RU" dirty="0"/>
              <a:t> думала,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над нею </a:t>
            </a:r>
            <a:r>
              <a:rPr lang="ru-RU" dirty="0" err="1"/>
              <a:t>кепкує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Одного разу </a:t>
            </a:r>
            <a:r>
              <a:rPr lang="ru-RU" dirty="0" err="1"/>
              <a:t>Олена</a:t>
            </a:r>
            <a:r>
              <a:rPr lang="ru-RU" dirty="0"/>
              <a:t> ходила по </a:t>
            </a:r>
            <a:r>
              <a:rPr lang="ru-RU" dirty="0" err="1"/>
              <a:t>ягоди</a:t>
            </a:r>
            <a:r>
              <a:rPr lang="ru-RU" dirty="0"/>
              <a:t> на болото і </a:t>
            </a:r>
            <a:r>
              <a:rPr lang="ru-RU" dirty="0" err="1"/>
              <a:t>побачила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в </a:t>
            </a:r>
            <a:r>
              <a:rPr lang="ru-RU" dirty="0" err="1"/>
              <a:t>баговинні</a:t>
            </a:r>
            <a:r>
              <a:rPr lang="ru-RU" dirty="0"/>
              <a:t> тоне </a:t>
            </a:r>
            <a:r>
              <a:rPr lang="ru-RU" dirty="0" err="1"/>
              <a:t>дідок</a:t>
            </a:r>
            <a:r>
              <a:rPr lang="ru-RU" dirty="0"/>
              <a:t>. </a:t>
            </a:r>
            <a:r>
              <a:rPr lang="ru-RU" dirty="0" err="1"/>
              <a:t>Витягла</a:t>
            </a:r>
            <a:r>
              <a:rPr lang="ru-RU" dirty="0"/>
              <a:t> </a:t>
            </a:r>
            <a:r>
              <a:rPr lang="ru-RU" dirty="0" err="1"/>
              <a:t>дівчина</a:t>
            </a:r>
            <a:r>
              <a:rPr lang="ru-RU" dirty="0"/>
              <a:t> </a:t>
            </a:r>
            <a:r>
              <a:rPr lang="ru-RU" dirty="0" err="1"/>
              <a:t>дідка</a:t>
            </a:r>
            <a:r>
              <a:rPr lang="ru-RU" dirty="0"/>
              <a:t>, а той </a:t>
            </a:r>
            <a:r>
              <a:rPr lang="ru-RU" dirty="0" err="1"/>
              <a:t>каже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— За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врятувала</a:t>
            </a:r>
            <a:r>
              <a:rPr lang="ru-RU" dirty="0"/>
              <a:t> мене, </a:t>
            </a:r>
            <a:r>
              <a:rPr lang="ru-RU" dirty="0" err="1"/>
              <a:t>виконаю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твоє</a:t>
            </a:r>
            <a:r>
              <a:rPr lang="ru-RU" dirty="0"/>
              <a:t> </a:t>
            </a:r>
            <a:r>
              <a:rPr lang="ru-RU" dirty="0" err="1"/>
              <a:t>бажання</a:t>
            </a:r>
            <a:r>
              <a:rPr lang="ru-RU" dirty="0"/>
              <a:t>. Говори, про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мрієш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/>
              <a:t>— Хочу стати </a:t>
            </a:r>
            <a:r>
              <a:rPr lang="ru-RU" dirty="0" err="1"/>
              <a:t>красунею</a:t>
            </a:r>
            <a:r>
              <a:rPr lang="ru-RU" dirty="0"/>
              <a:t>! — </a:t>
            </a:r>
            <a:r>
              <a:rPr lang="ru-RU" dirty="0" err="1"/>
              <a:t>вигукнула</a:t>
            </a:r>
            <a:r>
              <a:rPr lang="ru-RU" dirty="0"/>
              <a:t> </a:t>
            </a:r>
            <a:r>
              <a:rPr lang="ru-RU" dirty="0" err="1"/>
              <a:t>дівчина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Дідок</a:t>
            </a:r>
            <a:r>
              <a:rPr lang="ru-RU" dirty="0"/>
              <a:t> плеснув у </a:t>
            </a:r>
            <a:r>
              <a:rPr lang="ru-RU" dirty="0" err="1"/>
              <a:t>долоні</a:t>
            </a:r>
            <a:r>
              <a:rPr lang="ru-RU" dirty="0"/>
              <a:t> і </a:t>
            </a:r>
            <a:r>
              <a:rPr lang="ru-RU" dirty="0" err="1"/>
              <a:t>зник</a:t>
            </a:r>
            <a:r>
              <a:rPr lang="ru-RU" dirty="0"/>
              <a:t>, а </a:t>
            </a:r>
            <a:r>
              <a:rPr lang="ru-RU" dirty="0" err="1"/>
              <a:t>дівчина</a:t>
            </a:r>
            <a:r>
              <a:rPr lang="ru-RU" dirty="0"/>
              <a:t> </a:t>
            </a:r>
            <a:r>
              <a:rPr lang="ru-RU" dirty="0" err="1"/>
              <a:t>повернулася</a:t>
            </a:r>
            <a:r>
              <a:rPr lang="ru-RU" dirty="0"/>
              <a:t> </a:t>
            </a:r>
            <a:r>
              <a:rPr lang="ru-RU" dirty="0" err="1"/>
              <a:t>додому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«Ах, </a:t>
            </a:r>
            <a:r>
              <a:rPr lang="ru-RU" dirty="0" err="1"/>
              <a:t>Олено</a:t>
            </a:r>
            <a:r>
              <a:rPr lang="ru-RU" dirty="0"/>
              <a:t>, яка </a:t>
            </a:r>
            <a:r>
              <a:rPr lang="ru-RU" dirty="0" err="1"/>
              <a:t>ти</a:t>
            </a:r>
            <a:r>
              <a:rPr lang="ru-RU" dirty="0"/>
              <a:t> красива!» — </a:t>
            </a:r>
            <a:r>
              <a:rPr lang="ru-RU" dirty="0" err="1"/>
              <a:t>здивувався</a:t>
            </a:r>
            <a:r>
              <a:rPr lang="ru-RU" dirty="0"/>
              <a:t> </a:t>
            </a:r>
            <a:r>
              <a:rPr lang="ru-RU" dirty="0" err="1"/>
              <a:t>Іван</a:t>
            </a:r>
            <a:r>
              <a:rPr lang="ru-RU" dirty="0"/>
              <a:t>, </a:t>
            </a:r>
            <a:r>
              <a:rPr lang="ru-RU" dirty="0" err="1"/>
              <a:t>зустрівши</a:t>
            </a:r>
            <a:r>
              <a:rPr lang="ru-RU" dirty="0"/>
              <a:t> </a:t>
            </a:r>
            <a:r>
              <a:rPr lang="ru-RU" dirty="0" err="1"/>
              <a:t>дівчину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Кинулася</a:t>
            </a:r>
            <a:r>
              <a:rPr lang="ru-RU" dirty="0"/>
              <a:t> </a:t>
            </a:r>
            <a:r>
              <a:rPr lang="ru-RU" dirty="0" err="1"/>
              <a:t>Олена</a:t>
            </a:r>
            <a:r>
              <a:rPr lang="ru-RU" dirty="0"/>
              <a:t> до </a:t>
            </a:r>
            <a:r>
              <a:rPr lang="ru-RU" dirty="0" err="1"/>
              <a:t>дзеркала</a:t>
            </a:r>
            <a:r>
              <a:rPr lang="ru-RU" dirty="0"/>
              <a:t> і </a:t>
            </a:r>
            <a:r>
              <a:rPr lang="ru-RU" dirty="0" err="1"/>
              <a:t>побачила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на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щоках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веснянок </a:t>
            </a:r>
            <a:r>
              <a:rPr lang="ru-RU" dirty="0" err="1"/>
              <a:t>рум'янець</a:t>
            </a:r>
            <a:r>
              <a:rPr lang="ru-RU" dirty="0"/>
              <a:t> </a:t>
            </a:r>
            <a:r>
              <a:rPr lang="ru-RU" dirty="0" err="1"/>
              <a:t>червоніє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Тепер</a:t>
            </a:r>
            <a:r>
              <a:rPr lang="ru-RU" dirty="0"/>
              <a:t> у </a:t>
            </a:r>
            <a:r>
              <a:rPr lang="ru-RU" dirty="0" err="1"/>
              <a:t>дівчини</a:t>
            </a:r>
            <a:r>
              <a:rPr lang="ru-RU" dirty="0"/>
              <a:t> </a:t>
            </a:r>
            <a:r>
              <a:rPr lang="ru-RU" dirty="0" err="1"/>
              <a:t>женихів</a:t>
            </a:r>
            <a:r>
              <a:rPr lang="ru-RU" dirty="0"/>
              <a:t> </a:t>
            </a:r>
            <a:r>
              <a:rPr lang="ru-RU" dirty="0" err="1"/>
              <a:t>ціла</a:t>
            </a:r>
            <a:r>
              <a:rPr lang="ru-RU" dirty="0"/>
              <a:t> купа, і </a:t>
            </a:r>
            <a:r>
              <a:rPr lang="ru-RU" dirty="0" err="1"/>
              <a:t>Олена</a:t>
            </a:r>
            <a:r>
              <a:rPr lang="ru-RU" dirty="0"/>
              <a:t> </a:t>
            </a:r>
            <a:r>
              <a:rPr lang="ru-RU" dirty="0" err="1"/>
              <a:t>вирішила</a:t>
            </a:r>
            <a:r>
              <a:rPr lang="ru-RU" dirty="0"/>
              <a:t> </a:t>
            </a:r>
            <a:r>
              <a:rPr lang="ru-RU" dirty="0" err="1"/>
              <a:t>вибрати</a:t>
            </a:r>
            <a:r>
              <a:rPr lang="ru-RU" dirty="0"/>
              <a:t> </a:t>
            </a:r>
            <a:r>
              <a:rPr lang="ru-RU" dirty="0" err="1"/>
              <a:t>найбагатшого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Дізнавшись</a:t>
            </a:r>
            <a:r>
              <a:rPr lang="ru-RU" dirty="0"/>
              <a:t> про </a:t>
            </a:r>
            <a:r>
              <a:rPr lang="ru-RU" dirty="0" err="1"/>
              <a:t>це</a:t>
            </a:r>
            <a:r>
              <a:rPr lang="ru-RU" dirty="0"/>
              <a:t>, </a:t>
            </a:r>
            <a:r>
              <a:rPr lang="ru-RU" dirty="0" err="1"/>
              <a:t>Іван</a:t>
            </a:r>
            <a:r>
              <a:rPr lang="ru-RU" dirty="0"/>
              <a:t> </a:t>
            </a:r>
            <a:r>
              <a:rPr lang="ru-RU" dirty="0" err="1"/>
              <a:t>засмутився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— Краса </a:t>
            </a:r>
            <a:r>
              <a:rPr lang="ru-RU" dirty="0" err="1"/>
              <a:t>недовговічна</a:t>
            </a:r>
            <a:r>
              <a:rPr lang="ru-RU" dirty="0"/>
              <a:t>. </a:t>
            </a:r>
            <a:r>
              <a:rPr lang="ru-RU" dirty="0" err="1"/>
              <a:t>Зникне</a:t>
            </a:r>
            <a:r>
              <a:rPr lang="ru-RU" dirty="0"/>
              <a:t> вона — і </a:t>
            </a:r>
            <a:r>
              <a:rPr lang="ru-RU" dirty="0" err="1"/>
              <a:t>кине</a:t>
            </a:r>
            <a:r>
              <a:rPr lang="ru-RU" dirty="0"/>
              <a:t> тебе </a:t>
            </a:r>
            <a:r>
              <a:rPr lang="ru-RU" dirty="0" err="1"/>
              <a:t>багач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Довго</a:t>
            </a:r>
            <a:r>
              <a:rPr lang="ru-RU" dirty="0"/>
              <a:t> думала </a:t>
            </a:r>
            <a:r>
              <a:rPr lang="ru-RU" dirty="0" err="1"/>
              <a:t>Олена</a:t>
            </a:r>
            <a:r>
              <a:rPr lang="ru-RU" dirty="0"/>
              <a:t> над словами </a:t>
            </a:r>
            <a:r>
              <a:rPr lang="ru-RU" dirty="0" err="1"/>
              <a:t>Івана</a:t>
            </a:r>
            <a:r>
              <a:rPr lang="ru-RU" dirty="0"/>
              <a:t>, а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побігла</a:t>
            </a:r>
            <a:r>
              <a:rPr lang="ru-RU" dirty="0"/>
              <a:t> до болота і покликала </a:t>
            </a:r>
            <a:r>
              <a:rPr lang="ru-RU" dirty="0" err="1"/>
              <a:t>дідка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з'явився</a:t>
            </a:r>
            <a:r>
              <a:rPr lang="ru-RU" dirty="0"/>
              <a:t>, </a:t>
            </a:r>
            <a:r>
              <a:rPr lang="ru-RU" dirty="0" err="1"/>
              <a:t>немов</a:t>
            </a:r>
            <a:r>
              <a:rPr lang="ru-RU" dirty="0"/>
              <a:t> </a:t>
            </a:r>
            <a:r>
              <a:rPr lang="ru-RU" dirty="0" err="1"/>
              <a:t>із-під</a:t>
            </a:r>
            <a:r>
              <a:rPr lang="ru-RU" dirty="0"/>
              <a:t> </a:t>
            </a:r>
            <a:r>
              <a:rPr lang="ru-RU" dirty="0" err="1"/>
              <a:t>землі</a:t>
            </a:r>
            <a:r>
              <a:rPr lang="ru-RU" dirty="0"/>
              <a:t>, і </a:t>
            </a:r>
            <a:r>
              <a:rPr lang="ru-RU" dirty="0" err="1"/>
              <a:t>дівчина</a:t>
            </a:r>
            <a:r>
              <a:rPr lang="ru-RU" dirty="0"/>
              <a:t> попросила: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728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4334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— </a:t>
            </a:r>
            <a:r>
              <a:rPr lang="ru-RU" dirty="0" err="1"/>
              <a:t>Спасибі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дав </a:t>
            </a:r>
            <a:r>
              <a:rPr lang="ru-RU" dirty="0" err="1"/>
              <a:t>мені</a:t>
            </a:r>
            <a:r>
              <a:rPr lang="ru-RU" dirty="0"/>
              <a:t> красу, але </a:t>
            </a:r>
            <a:r>
              <a:rPr lang="ru-RU" dirty="0" err="1"/>
              <a:t>зроби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вона не </a:t>
            </a:r>
            <a:r>
              <a:rPr lang="ru-RU" dirty="0" err="1"/>
              <a:t>старіла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— </a:t>
            </a:r>
            <a:r>
              <a:rPr lang="ru-RU" dirty="0" err="1"/>
              <a:t>Вічна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внутрішня</a:t>
            </a:r>
            <a:r>
              <a:rPr lang="ru-RU" dirty="0"/>
              <a:t> краса, — </a:t>
            </a:r>
            <a:r>
              <a:rPr lang="ru-RU" dirty="0" err="1"/>
              <a:t>пробурмотів</a:t>
            </a:r>
            <a:r>
              <a:rPr lang="ru-RU" dirty="0"/>
              <a:t> </a:t>
            </a:r>
            <a:r>
              <a:rPr lang="ru-RU" dirty="0" err="1"/>
              <a:t>дідок</a:t>
            </a:r>
            <a:r>
              <a:rPr lang="ru-RU" dirty="0"/>
              <a:t>.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знову</a:t>
            </a:r>
            <a:r>
              <a:rPr lang="ru-RU" dirty="0"/>
              <a:t> плеснув у </a:t>
            </a:r>
            <a:r>
              <a:rPr lang="ru-RU" dirty="0" err="1"/>
              <a:t>долоні</a:t>
            </a:r>
            <a:r>
              <a:rPr lang="ru-RU" dirty="0"/>
              <a:t> і </a:t>
            </a:r>
            <a:r>
              <a:rPr lang="ru-RU" dirty="0" err="1"/>
              <a:t>зник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Повернулася</a:t>
            </a:r>
            <a:r>
              <a:rPr lang="ru-RU" dirty="0"/>
              <a:t> </a:t>
            </a:r>
            <a:r>
              <a:rPr lang="ru-RU" dirty="0" err="1"/>
              <a:t>Олена</a:t>
            </a:r>
            <a:r>
              <a:rPr lang="ru-RU" dirty="0"/>
              <a:t> </a:t>
            </a:r>
            <a:r>
              <a:rPr lang="ru-RU" dirty="0" err="1"/>
              <a:t>додому</a:t>
            </a:r>
            <a:r>
              <a:rPr lang="ru-RU" dirty="0"/>
              <a:t>, а там женихи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чекають</a:t>
            </a:r>
            <a:r>
              <a:rPr lang="ru-RU" dirty="0"/>
              <a:t>, </a:t>
            </a:r>
            <a:r>
              <a:rPr lang="ru-RU" dirty="0" err="1"/>
              <a:t>ошатні</a:t>
            </a:r>
            <a:r>
              <a:rPr lang="ru-RU" dirty="0"/>
              <a:t> і </a:t>
            </a:r>
            <a:r>
              <a:rPr lang="ru-RU" dirty="0" err="1"/>
              <a:t>багаті</a:t>
            </a:r>
            <a:r>
              <a:rPr lang="ru-RU" dirty="0"/>
              <a:t>. </a:t>
            </a:r>
            <a:r>
              <a:rPr lang="ru-RU" dirty="0" err="1"/>
              <a:t>Подивилася</a:t>
            </a:r>
            <a:r>
              <a:rPr lang="ru-RU" dirty="0"/>
              <a:t> </a:t>
            </a:r>
            <a:r>
              <a:rPr lang="ru-RU" dirty="0" err="1"/>
              <a:t>дівчина</a:t>
            </a:r>
            <a:r>
              <a:rPr lang="ru-RU" dirty="0"/>
              <a:t> на </a:t>
            </a:r>
            <a:r>
              <a:rPr lang="ru-RU" dirty="0" err="1"/>
              <a:t>женихів</a:t>
            </a:r>
            <a:r>
              <a:rPr lang="ru-RU" dirty="0"/>
              <a:t> і </a:t>
            </a:r>
            <a:r>
              <a:rPr lang="ru-RU" dirty="0" err="1"/>
              <a:t>одразу</a:t>
            </a:r>
            <a:r>
              <a:rPr lang="ru-RU" dirty="0"/>
              <a:t> </a:t>
            </a:r>
            <a:r>
              <a:rPr lang="ru-RU" dirty="0" err="1"/>
              <a:t>зрозуміла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люди вони </a:t>
            </a:r>
            <a:r>
              <a:rPr lang="ru-RU" dirty="0" err="1"/>
              <a:t>жадібні</a:t>
            </a:r>
            <a:r>
              <a:rPr lang="ru-RU" dirty="0"/>
              <a:t>. Тут </a:t>
            </a:r>
            <a:r>
              <a:rPr lang="ru-RU" dirty="0" err="1"/>
              <a:t>Іван</a:t>
            </a:r>
            <a:r>
              <a:rPr lang="ru-RU" dirty="0"/>
              <a:t> у </a:t>
            </a:r>
            <a:r>
              <a:rPr lang="ru-RU" dirty="0" err="1"/>
              <a:t>двір</a:t>
            </a:r>
            <a:r>
              <a:rPr lang="ru-RU" dirty="0"/>
              <a:t> </a:t>
            </a:r>
            <a:r>
              <a:rPr lang="ru-RU" dirty="0" err="1"/>
              <a:t>зайшов</a:t>
            </a:r>
            <a:r>
              <a:rPr lang="ru-RU" dirty="0"/>
              <a:t> і </a:t>
            </a:r>
            <a:r>
              <a:rPr lang="ru-RU" dirty="0" err="1"/>
              <a:t>вигукнув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— </a:t>
            </a:r>
            <a:r>
              <a:rPr lang="ru-RU" dirty="0" err="1"/>
              <a:t>Оленко</a:t>
            </a:r>
            <a:r>
              <a:rPr lang="ru-RU" dirty="0"/>
              <a:t>, </a:t>
            </a:r>
            <a:r>
              <a:rPr lang="ru-RU" dirty="0" err="1"/>
              <a:t>радосте</a:t>
            </a:r>
            <a:r>
              <a:rPr lang="ru-RU" dirty="0"/>
              <a:t> моя! </a:t>
            </a:r>
            <a:r>
              <a:rPr lang="ru-RU" dirty="0" err="1"/>
              <a:t>Побачивши</a:t>
            </a:r>
            <a:r>
              <a:rPr lang="ru-RU" dirty="0"/>
              <a:t> тебе, </a:t>
            </a:r>
            <a:r>
              <a:rPr lang="ru-RU" dirty="0" err="1"/>
              <a:t>сонце</a:t>
            </a:r>
            <a:r>
              <a:rPr lang="ru-RU" dirty="0"/>
              <a:t> </a:t>
            </a:r>
            <a:r>
              <a:rPr lang="ru-RU" dirty="0" err="1"/>
              <a:t>сильніше</a:t>
            </a:r>
            <a:r>
              <a:rPr lang="ru-RU" dirty="0"/>
              <a:t> </a:t>
            </a:r>
            <a:r>
              <a:rPr lang="ru-RU" dirty="0" err="1"/>
              <a:t>світить</a:t>
            </a:r>
            <a:r>
              <a:rPr lang="ru-RU" dirty="0"/>
              <a:t> і птахи </a:t>
            </a:r>
            <a:r>
              <a:rPr lang="ru-RU" dirty="0" err="1"/>
              <a:t>голосніше</a:t>
            </a:r>
            <a:r>
              <a:rPr lang="ru-RU" dirty="0"/>
              <a:t> </a:t>
            </a:r>
            <a:r>
              <a:rPr lang="ru-RU" dirty="0" err="1"/>
              <a:t>співають</a:t>
            </a:r>
            <a:r>
              <a:rPr lang="ru-RU" dirty="0"/>
              <a:t>!</a:t>
            </a:r>
          </a:p>
          <a:p>
            <a:pPr marL="0" indent="0">
              <a:buNone/>
            </a:pPr>
            <a:r>
              <a:rPr lang="ru-RU" dirty="0"/>
              <a:t>Глянула </a:t>
            </a:r>
            <a:r>
              <a:rPr lang="ru-RU" dirty="0" err="1"/>
              <a:t>Оленка</a:t>
            </a:r>
            <a:r>
              <a:rPr lang="ru-RU" dirty="0"/>
              <a:t> в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добрі</a:t>
            </a:r>
            <a:r>
              <a:rPr lang="ru-RU" dirty="0"/>
              <a:t> </a:t>
            </a:r>
            <a:r>
              <a:rPr lang="ru-RU" dirty="0" err="1"/>
              <a:t>ласкаві</a:t>
            </a:r>
            <a:r>
              <a:rPr lang="ru-RU" dirty="0"/>
              <a:t> </a:t>
            </a:r>
            <a:r>
              <a:rPr lang="ru-RU" dirty="0" err="1"/>
              <a:t>очі</a:t>
            </a:r>
            <a:r>
              <a:rPr lang="ru-RU" dirty="0"/>
              <a:t> — і </a:t>
            </a:r>
            <a:r>
              <a:rPr lang="ru-RU" dirty="0" err="1"/>
              <a:t>спалахнула</a:t>
            </a:r>
            <a:r>
              <a:rPr lang="ru-RU" dirty="0"/>
              <a:t> в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серці</a:t>
            </a:r>
            <a:r>
              <a:rPr lang="ru-RU" dirty="0"/>
              <a:t> </a:t>
            </a:r>
            <a:r>
              <a:rPr lang="ru-RU" dirty="0" err="1"/>
              <a:t>любов</a:t>
            </a:r>
            <a:r>
              <a:rPr lang="ru-RU" dirty="0"/>
              <a:t>. </a:t>
            </a:r>
            <a:r>
              <a:rPr lang="ru-RU" dirty="0" err="1"/>
              <a:t>Одружилися</a:t>
            </a:r>
            <a:r>
              <a:rPr lang="ru-RU" dirty="0"/>
              <a:t> вони і жили дружно і </a:t>
            </a:r>
            <a:r>
              <a:rPr lang="ru-RU" dirty="0" err="1"/>
              <a:t>щасливо</a:t>
            </a:r>
            <a:r>
              <a:rPr lang="ru-RU" dirty="0"/>
              <a:t> до </a:t>
            </a:r>
            <a:r>
              <a:rPr lang="ru-RU" dirty="0" err="1"/>
              <a:t>самої</a:t>
            </a:r>
            <a:r>
              <a:rPr lang="ru-RU" dirty="0"/>
              <a:t> </a:t>
            </a:r>
            <a:r>
              <a:rPr lang="ru-RU" dirty="0" err="1"/>
              <a:t>старості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r>
              <a:rPr lang="ru-RU" b="1" dirty="0" err="1"/>
              <a:t>Питання</a:t>
            </a:r>
            <a:r>
              <a:rPr lang="ru-RU" b="1" dirty="0"/>
              <a:t> </a:t>
            </a:r>
            <a:r>
              <a:rPr lang="ru-RU" b="1" dirty="0" smtClean="0"/>
              <a:t>: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* </a:t>
            </a:r>
            <a:r>
              <a:rPr lang="ru-RU" b="1" dirty="0">
                <a:solidFill>
                  <a:srgbClr val="002060"/>
                </a:solidFill>
              </a:rPr>
              <a:t>Як </a:t>
            </a:r>
            <a:r>
              <a:rPr lang="ru-RU" b="1" dirty="0" err="1">
                <a:solidFill>
                  <a:srgbClr val="002060"/>
                </a:solidFill>
              </a:rPr>
              <a:t>ви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гадаєте</a:t>
            </a:r>
            <a:r>
              <a:rPr lang="ru-RU" b="1" dirty="0">
                <a:solidFill>
                  <a:srgbClr val="002060"/>
                </a:solidFill>
              </a:rPr>
              <a:t>, </a:t>
            </a:r>
            <a:r>
              <a:rPr lang="ru-RU" b="1" dirty="0" err="1">
                <a:solidFill>
                  <a:srgbClr val="002060"/>
                </a:solidFill>
              </a:rPr>
              <a:t>що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подарував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дідусь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Олені</a:t>
            </a:r>
            <a:r>
              <a:rPr lang="ru-RU" b="1" dirty="0">
                <a:solidFill>
                  <a:srgbClr val="002060"/>
                </a:solidFill>
              </a:rPr>
              <a:t>, </a:t>
            </a:r>
            <a:r>
              <a:rPr lang="ru-RU" b="1" dirty="0" smtClean="0">
                <a:solidFill>
                  <a:srgbClr val="002060"/>
                </a:solidFill>
              </a:rPr>
              <a:t>коли вона </a:t>
            </a:r>
            <a:r>
              <a:rPr lang="ru-RU" b="1" smtClean="0">
                <a:solidFill>
                  <a:srgbClr val="002060"/>
                </a:solidFill>
              </a:rPr>
              <a:t>прийшла </a:t>
            </a:r>
            <a:r>
              <a:rPr lang="ru-RU" b="1" dirty="0">
                <a:solidFill>
                  <a:srgbClr val="002060"/>
                </a:solidFill>
              </a:rPr>
              <a:t>до </a:t>
            </a:r>
            <a:r>
              <a:rPr lang="ru-RU" b="1" dirty="0" err="1">
                <a:solidFill>
                  <a:srgbClr val="002060"/>
                </a:solidFill>
              </a:rPr>
              <a:t>нього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вдруге</a:t>
            </a:r>
            <a:r>
              <a:rPr lang="ru-RU" b="1" dirty="0">
                <a:solidFill>
                  <a:srgbClr val="002060"/>
                </a:solidFill>
              </a:rPr>
              <a:t>?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2060"/>
                </a:solidFill>
              </a:rPr>
              <a:t>* Про </a:t>
            </a:r>
            <a:r>
              <a:rPr lang="ru-RU" b="1" dirty="0" err="1">
                <a:solidFill>
                  <a:srgbClr val="002060"/>
                </a:solidFill>
              </a:rPr>
              <a:t>що</a:t>
            </a:r>
            <a:r>
              <a:rPr lang="ru-RU" b="1" dirty="0">
                <a:solidFill>
                  <a:srgbClr val="002060"/>
                </a:solidFill>
              </a:rPr>
              <a:t> б </a:t>
            </a:r>
            <a:r>
              <a:rPr lang="ru-RU" b="1" dirty="0" err="1">
                <a:solidFill>
                  <a:srgbClr val="002060"/>
                </a:solidFill>
              </a:rPr>
              <a:t>ви</a:t>
            </a:r>
            <a:r>
              <a:rPr lang="ru-RU" b="1" dirty="0">
                <a:solidFill>
                  <a:srgbClr val="002060"/>
                </a:solidFill>
              </a:rPr>
              <a:t> попросили </a:t>
            </a:r>
            <a:r>
              <a:rPr lang="ru-RU" b="1" dirty="0" err="1">
                <a:solidFill>
                  <a:srgbClr val="002060"/>
                </a:solidFill>
              </a:rPr>
              <a:t>дідка</a:t>
            </a:r>
            <a:r>
              <a:rPr lang="ru-RU" b="1" dirty="0">
                <a:solidFill>
                  <a:srgbClr val="002060"/>
                </a:solidFill>
              </a:rPr>
              <a:t>, </a:t>
            </a:r>
            <a:r>
              <a:rPr lang="ru-RU" b="1" dirty="0" err="1">
                <a:solidFill>
                  <a:srgbClr val="002060"/>
                </a:solidFill>
              </a:rPr>
              <a:t>якби</a:t>
            </a:r>
            <a:r>
              <a:rPr lang="ru-RU" b="1" dirty="0">
                <a:solidFill>
                  <a:srgbClr val="002060"/>
                </a:solidFill>
              </a:rPr>
              <a:t> у вас </a:t>
            </a:r>
            <a:r>
              <a:rPr lang="ru-RU" b="1" dirty="0" err="1">
                <a:solidFill>
                  <a:srgbClr val="002060"/>
                </a:solidFill>
              </a:rPr>
              <a:t>було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тільки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одне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бажання</a:t>
            </a:r>
            <a:r>
              <a:rPr lang="ru-RU" b="1" dirty="0">
                <a:solidFill>
                  <a:srgbClr val="002060"/>
                </a:solidFill>
              </a:rPr>
              <a:t>?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2060"/>
                </a:solidFill>
              </a:rPr>
              <a:t>* Коли </a:t>
            </a:r>
            <a:r>
              <a:rPr lang="ru-RU" b="1" dirty="0" err="1">
                <a:solidFill>
                  <a:srgbClr val="002060"/>
                </a:solidFill>
              </a:rPr>
              <a:t>ви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зустрічаєте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незнайому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людину</a:t>
            </a:r>
            <a:r>
              <a:rPr lang="ru-RU" b="1" dirty="0">
                <a:solidFill>
                  <a:srgbClr val="002060"/>
                </a:solidFill>
              </a:rPr>
              <a:t>, на </a:t>
            </a:r>
            <a:r>
              <a:rPr lang="ru-RU" b="1" dirty="0" err="1">
                <a:solidFill>
                  <a:srgbClr val="002060"/>
                </a:solidFill>
              </a:rPr>
              <a:t>що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ви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насамперед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звертаєте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увагу</a:t>
            </a:r>
            <a:r>
              <a:rPr lang="ru-RU" b="1" dirty="0">
                <a:solidFill>
                  <a:srgbClr val="002060"/>
                </a:solidFill>
              </a:rPr>
              <a:t>?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2060"/>
                </a:solidFill>
              </a:rPr>
              <a:t>* </a:t>
            </a:r>
            <a:r>
              <a:rPr lang="ru-RU" b="1" dirty="0" err="1">
                <a:solidFill>
                  <a:srgbClr val="002060"/>
                </a:solidFill>
              </a:rPr>
              <a:t>Що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таке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внутрішня</a:t>
            </a:r>
            <a:r>
              <a:rPr lang="ru-RU" b="1" dirty="0">
                <a:solidFill>
                  <a:srgbClr val="002060"/>
                </a:solidFill>
              </a:rPr>
              <a:t> краса?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2060"/>
                </a:solidFill>
              </a:rPr>
              <a:t>* </a:t>
            </a:r>
            <a:r>
              <a:rPr lang="ru-RU" b="1" dirty="0" err="1">
                <a:solidFill>
                  <a:srgbClr val="002060"/>
                </a:solidFill>
              </a:rPr>
              <a:t>Якщо</a:t>
            </a:r>
            <a:r>
              <a:rPr lang="ru-RU" b="1" dirty="0">
                <a:solidFill>
                  <a:srgbClr val="002060"/>
                </a:solidFill>
              </a:rPr>
              <a:t> вас </a:t>
            </a:r>
            <a:r>
              <a:rPr lang="ru-RU" b="1" dirty="0" err="1">
                <a:solidFill>
                  <a:srgbClr val="002060"/>
                </a:solidFill>
              </a:rPr>
              <a:t>щось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непокоїть</a:t>
            </a:r>
            <a:r>
              <a:rPr lang="ru-RU" b="1" dirty="0">
                <a:solidFill>
                  <a:srgbClr val="002060"/>
                </a:solidFill>
              </a:rPr>
              <a:t> у </a:t>
            </a:r>
            <a:r>
              <a:rPr lang="ru-RU" b="1" dirty="0" err="1">
                <a:solidFill>
                  <a:srgbClr val="002060"/>
                </a:solidFill>
              </a:rPr>
              <a:t>власній</a:t>
            </a:r>
            <a:r>
              <a:rPr lang="ru-RU" b="1" dirty="0">
                <a:solidFill>
                  <a:srgbClr val="002060"/>
                </a:solidFill>
              </a:rPr>
              <a:t> </a:t>
            </a:r>
            <a:r>
              <a:rPr lang="ru-RU" b="1" dirty="0" err="1">
                <a:solidFill>
                  <a:srgbClr val="002060"/>
                </a:solidFill>
              </a:rPr>
              <a:t>зовнішності</a:t>
            </a:r>
            <a:r>
              <a:rPr lang="ru-RU" b="1" dirty="0">
                <a:solidFill>
                  <a:srgbClr val="002060"/>
                </a:solidFill>
              </a:rPr>
              <a:t>, як </a:t>
            </a:r>
            <a:r>
              <a:rPr lang="ru-RU" b="1" dirty="0" err="1">
                <a:solidFill>
                  <a:srgbClr val="002060"/>
                </a:solidFill>
              </a:rPr>
              <a:t>ви</a:t>
            </a:r>
            <a:r>
              <a:rPr lang="ru-RU" b="1" dirty="0">
                <a:solidFill>
                  <a:srgbClr val="002060"/>
                </a:solidFill>
              </a:rPr>
              <a:t> з </a:t>
            </a:r>
            <a:r>
              <a:rPr lang="ru-RU" b="1" dirty="0" err="1">
                <a:solidFill>
                  <a:srgbClr val="002060"/>
                </a:solidFill>
              </a:rPr>
              <a:t>цим</a:t>
            </a:r>
            <a:r>
              <a:rPr lang="ru-RU" b="1" dirty="0">
                <a:solidFill>
                  <a:srgbClr val="002060"/>
                </a:solidFill>
              </a:rPr>
              <a:t> можете </a:t>
            </a:r>
            <a:r>
              <a:rPr lang="ru-RU" b="1" dirty="0" err="1">
                <a:solidFill>
                  <a:srgbClr val="002060"/>
                </a:solidFill>
              </a:rPr>
              <a:t>впоратися</a:t>
            </a:r>
            <a:r>
              <a:rPr lang="ru-RU" b="1" dirty="0">
                <a:solidFill>
                  <a:srgbClr val="002060"/>
                </a:solidFill>
              </a:rPr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390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953</Words>
  <Application>Microsoft Office PowerPoint</Application>
  <PresentationFormat>Экран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КРАСА І ЗДОРОВ’Я</vt:lpstr>
      <vt:lpstr>Про здоров'я людини краще всього говорить його зовнішність, адже здоров'я і краса нерозривно пов'язані між собою. Зовнішній вигляд людини є відображенням його внутрішнього стану</vt:lpstr>
      <vt:lpstr>Кожна епоха виробляла свій еталон прекрасного</vt:lpstr>
      <vt:lpstr>Ідеал краси Древнього Єгипту</vt:lpstr>
      <vt:lpstr>Ідеал краси у древньому Китаї </vt:lpstr>
      <vt:lpstr>У сучасному світі красива людина-це насамперед людина, яка веде здоровий спосіб життя </vt:lpstr>
      <vt:lpstr>Поняття “краса”, “ідеал краси”</vt:lpstr>
      <vt:lpstr> “Навіщо потрібна краса”</vt:lpstr>
      <vt:lpstr>Слайд 9</vt:lpstr>
      <vt:lpstr>-Говорячи про красу, ми зазвичай маємо на увазі не тільки зовнішній вигляд, гарне обличчя, а й багато інших ознак  “Ознаки привабливої людини”</vt:lpstr>
      <vt:lpstr>«Татуаж і пірсинг у сучасному житті: можливі ризики для здоров’я»</vt:lpstr>
      <vt:lpstr>Татуаж і пірсинг: можливі ризики для здоров’я</vt:lpstr>
      <vt:lpstr>Слайд 13</vt:lpstr>
      <vt:lpstr>«Високі підбори і здоров’я»</vt:lpstr>
      <vt:lpstr>  «Пластична хірургія»  </vt:lpstr>
      <vt:lpstr>Квітка краси</vt:lpstr>
      <vt:lpstr>Слайд 17</vt:lpstr>
      <vt:lpstr>Домашнє завдання</vt:lpstr>
      <vt:lpstr>Використані джерела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КРАСА І ЗДОРОВ’Я</dc:title>
  <dc:creator>Пользователь Windows</dc:creator>
  <cp:lastModifiedBy>Валентина Капуста</cp:lastModifiedBy>
  <cp:revision>107</cp:revision>
  <dcterms:created xsi:type="dcterms:W3CDTF">2017-12-09T16:30:59Z</dcterms:created>
  <dcterms:modified xsi:type="dcterms:W3CDTF">2022-05-10T20:45:26Z</dcterms:modified>
</cp:coreProperties>
</file>