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8" r:id="rId3"/>
    <p:sldId id="286" r:id="rId4"/>
    <p:sldId id="270" r:id="rId5"/>
    <p:sldId id="283" r:id="rId6"/>
    <p:sldId id="299" r:id="rId7"/>
    <p:sldId id="284" r:id="rId8"/>
    <p:sldId id="290" r:id="rId9"/>
    <p:sldId id="295" r:id="rId10"/>
    <p:sldId id="294" r:id="rId11"/>
    <p:sldId id="300" r:id="rId12"/>
    <p:sldId id="29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F3242"/>
    <a:srgbClr val="FF3131"/>
    <a:srgbClr val="00B050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6977" y="3682767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Досліджуємо властивості величин: ціле, частина.</a:t>
            </a:r>
            <a:endParaRPr lang="ru-RU" sz="115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3" y="31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ÑÐµÐ»Ð¾Ðµ ÑÐ°ÑÑÑ&quot;">
            <a:extLst>
              <a:ext uri="{FF2B5EF4-FFF2-40B4-BE49-F238E27FC236}">
                <a16:creationId xmlns:a16="http://schemas.microsoft.com/office/drawing/2014/main" id="{5DF14B7C-1F31-4925-8286-6C6AB43BC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6398" y="159390"/>
            <a:ext cx="2569129" cy="352337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довжину ламаної.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4210B7-A533-484A-9CDF-C18ECC91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625" y="1685924"/>
            <a:ext cx="10721975" cy="2994289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18E2B127-D1A7-4DE0-A895-562CB75C5B1A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1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I\Downloads\изображение_viber_2022-04-11_22-17-39-90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3224" y="1030083"/>
            <a:ext cx="3961446" cy="56802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1027" name="Picture 3" descr="C:\Users\I\Downloads\d68918e714fb95cd146019c26f6eef4c-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1084" y="1846555"/>
            <a:ext cx="3803316" cy="3809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Users\I\Downloads\unnamed (3)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1395" y="2148396"/>
            <a:ext cx="2763269" cy="3985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короткий запис задачі. Розв’яжи задачу.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3E7180B9-B090-451D-8AE5-A58A76DBD6B6}"/>
              </a:ext>
            </a:extLst>
          </p:cNvPr>
          <p:cNvSpPr/>
          <p:nvPr/>
        </p:nvSpPr>
        <p:spPr>
          <a:xfrm>
            <a:off x="1238539" y="1424637"/>
            <a:ext cx="10524835" cy="50618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Господар купив 5 кг картоплі та 1 кг моркви. На скільки  більше кілограмів картоплі, ніж моркви, купив господар?</a:t>
            </a: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1420B14-779C-4542-B58D-DF711091C450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145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за малюнком, як за допомогою смужки завдовжки 3 см можна виміряти довжину закладки.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FCB1BF-4516-49DC-A54E-D8CC8242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921" y="2038467"/>
            <a:ext cx="11638157" cy="278106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722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малюнок. Із яких частин складається ціле? Із яких відрізків складається цілий відрізок? Що можна сказати про його довжину?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973E0A-37A1-4AAD-9EA5-B50FB2960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065" y="1636294"/>
            <a:ext cx="7560510" cy="48130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34840DCA-2835-471F-BA28-36FF51544EBA}"/>
              </a:ext>
            </a:extLst>
          </p:cNvPr>
          <p:cNvSpPr/>
          <p:nvPr/>
        </p:nvSpPr>
        <p:spPr>
          <a:xfrm>
            <a:off x="235955" y="1540041"/>
            <a:ext cx="3825908" cy="82777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c</a:t>
            </a:r>
            <a:r>
              <a:rPr lang="uk-UA" sz="4800" b="1" dirty="0"/>
              <a:t> = а + </a:t>
            </a:r>
            <a:r>
              <a:rPr lang="en-US" sz="4800" b="1" dirty="0"/>
              <a:t>b</a:t>
            </a:r>
            <a:endParaRPr lang="uk-UA" sz="4800" b="1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C302D277-9A03-440B-BF4D-9189ED8E5CA7}"/>
              </a:ext>
            </a:extLst>
          </p:cNvPr>
          <p:cNvSpPr/>
          <p:nvPr/>
        </p:nvSpPr>
        <p:spPr>
          <a:xfrm>
            <a:off x="235955" y="2459309"/>
            <a:ext cx="3825908" cy="28586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Довжина відрізка КМ дорівнює сумі довжин його частин.</a:t>
            </a:r>
          </a:p>
        </p:txBody>
      </p:sp>
    </p:spTree>
    <p:extLst>
      <p:ext uri="{BB962C8B-B14F-4D97-AF65-F5344CB8AC3E}">
        <p14:creationId xmlns:p14="http://schemas.microsoft.com/office/powerpoint/2010/main" val="8456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859BD71C-6995-42AA-A0A0-76C669AFB22B}"/>
              </a:ext>
            </a:extLst>
          </p:cNvPr>
          <p:cNvSpPr/>
          <p:nvPr/>
        </p:nvSpPr>
        <p:spPr>
          <a:xfrm>
            <a:off x="327259" y="1357162"/>
            <a:ext cx="11338560" cy="5101390"/>
          </a:xfrm>
          <a:prstGeom prst="roundRect">
            <a:avLst>
              <a:gd name="adj" fmla="val 7610"/>
            </a:avLst>
          </a:prstGeom>
          <a:solidFill>
            <a:srgbClr val="FF313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/>
              <a:t>Величина цілого дорівнює сумі величин його частин.</a:t>
            </a:r>
          </a:p>
        </p:txBody>
      </p:sp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22839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кожний малюнок. З яких частин складається ціле? З яких частин складається вся стрічка? Поміркуй що можна сказати про довжину всієї стрічки; про масу цілого торта; місткість посудини.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45301025-DC55-43A0-A8FD-F88F77135EB2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D52110-170F-46BF-BE5E-87BE83126A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29" y="2329970"/>
            <a:ext cx="11875907" cy="21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3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53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8907C222-E193-4FA0-823E-32C9B5D2D834}"/>
              </a:ext>
            </a:extLst>
          </p:cNvPr>
          <p:cNvSpPr/>
          <p:nvPr/>
        </p:nvSpPr>
        <p:spPr>
          <a:xfrm>
            <a:off x="3355596" y="494529"/>
            <a:ext cx="8732066" cy="7973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малюнок. Назви частини цілого. Із чого складається величина цілого?</a:t>
            </a: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B44923E4-4D60-4748-865B-5571F067F93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009148-F4A6-45E0-B802-F1C25A2B00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7223" y="1672146"/>
            <a:ext cx="9637553" cy="21485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E7C179-5117-4658-A7E1-2CF27FF4A1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1215" y="3944735"/>
            <a:ext cx="5075338" cy="23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Геометрична хвилинка.</a:t>
            </a:r>
          </a:p>
        </p:txBody>
      </p: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AB7EA09D-0BD3-4E84-9C15-598EB7A46613}"/>
              </a:ext>
            </a:extLst>
          </p:cNvPr>
          <p:cNvGrpSpPr/>
          <p:nvPr/>
        </p:nvGrpSpPr>
        <p:grpSpPr>
          <a:xfrm>
            <a:off x="256593" y="2847986"/>
            <a:ext cx="12235525" cy="2215991"/>
            <a:chOff x="256593" y="2847986"/>
            <a:chExt cx="12235525" cy="2215991"/>
          </a:xfrm>
        </p:grpSpPr>
        <p:sp>
          <p:nvSpPr>
            <p:cNvPr id="2" name="Рівнобедрений трикутник 1">
              <a:extLst>
                <a:ext uri="{FF2B5EF4-FFF2-40B4-BE49-F238E27FC236}">
                  <a16:creationId xmlns:a16="http://schemas.microsoft.com/office/drawing/2014/main" id="{5DF612DA-EF1E-42E0-AF15-5BB1CA3ABB9C}"/>
                </a:ext>
              </a:extLst>
            </p:cNvPr>
            <p:cNvSpPr/>
            <p:nvPr/>
          </p:nvSpPr>
          <p:spPr>
            <a:xfrm>
              <a:off x="256593" y="3031957"/>
              <a:ext cx="2143739" cy="1848051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івнобедрений трикутник 7">
              <a:extLst>
                <a:ext uri="{FF2B5EF4-FFF2-40B4-BE49-F238E27FC236}">
                  <a16:creationId xmlns:a16="http://schemas.microsoft.com/office/drawing/2014/main" id="{4ED8E59D-F180-43A1-8141-D8A7B4E01F0D}"/>
                </a:ext>
              </a:extLst>
            </p:cNvPr>
            <p:cNvSpPr/>
            <p:nvPr/>
          </p:nvSpPr>
          <p:spPr>
            <a:xfrm>
              <a:off x="2495068" y="3031957"/>
              <a:ext cx="2143739" cy="1848051"/>
            </a:xfrm>
            <a:prstGeom prst="triangle">
              <a:avLst/>
            </a:prstGeom>
            <a:solidFill>
              <a:srgbClr val="1694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івнобедрений трикутник 8">
              <a:extLst>
                <a:ext uri="{FF2B5EF4-FFF2-40B4-BE49-F238E27FC236}">
                  <a16:creationId xmlns:a16="http://schemas.microsoft.com/office/drawing/2014/main" id="{A324F947-FF9B-440B-B8A4-6940F1F09E19}"/>
                </a:ext>
              </a:extLst>
            </p:cNvPr>
            <p:cNvSpPr/>
            <p:nvPr/>
          </p:nvSpPr>
          <p:spPr>
            <a:xfrm>
              <a:off x="5577890" y="3031957"/>
              <a:ext cx="2143739" cy="1848051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івнобедрений трикутник 9">
              <a:extLst>
                <a:ext uri="{FF2B5EF4-FFF2-40B4-BE49-F238E27FC236}">
                  <a16:creationId xmlns:a16="http://schemas.microsoft.com/office/drawing/2014/main" id="{CD411FE3-16BE-4A0C-94F1-F836F3217F70}"/>
                </a:ext>
              </a:extLst>
            </p:cNvPr>
            <p:cNvSpPr/>
            <p:nvPr/>
          </p:nvSpPr>
          <p:spPr>
            <a:xfrm>
              <a:off x="7837089" y="3031957"/>
              <a:ext cx="2143739" cy="1848051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106D9E-9AC5-4C9E-B739-A3CC2165E302}"/>
                </a:ext>
              </a:extLst>
            </p:cNvPr>
            <p:cNvSpPr txBox="1"/>
            <p:nvPr/>
          </p:nvSpPr>
          <p:spPr>
            <a:xfrm>
              <a:off x="9951048" y="2847986"/>
              <a:ext cx="254107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3800" b="1" dirty="0"/>
                <a:t>-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7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46071" y="50896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Прокоментуй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ситуацію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Визнач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масу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всього</a:t>
            </a:r>
            <a:r>
              <a:rPr lang="ru-RU" sz="2000" b="1" dirty="0">
                <a:solidFill>
                  <a:schemeClr val="bg1"/>
                </a:solidFill>
              </a:rPr>
              <a:t> винограду.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81CA53-4F41-49BD-85D9-167B1A3922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425" y="2155453"/>
            <a:ext cx="11277600" cy="18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4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227</Words>
  <Application>Microsoft Office PowerPoint</Application>
  <PresentationFormat>Широкоэкранный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78</cp:revision>
  <dcterms:created xsi:type="dcterms:W3CDTF">2018-01-05T16:38:53Z</dcterms:created>
  <dcterms:modified xsi:type="dcterms:W3CDTF">2022-04-12T05:10:36Z</dcterms:modified>
</cp:coreProperties>
</file>