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1339" r:id="rId3"/>
    <p:sldId id="1338" r:id="rId4"/>
    <p:sldId id="1356" r:id="rId5"/>
    <p:sldId id="1357" r:id="rId6"/>
    <p:sldId id="1358" r:id="rId7"/>
    <p:sldId id="1367" r:id="rId8"/>
    <p:sldId id="1370" r:id="rId9"/>
    <p:sldId id="1327" r:id="rId10"/>
    <p:sldId id="1328" r:id="rId11"/>
    <p:sldId id="1368" r:id="rId12"/>
    <p:sldId id="1371" r:id="rId13"/>
    <p:sldId id="1350" r:id="rId14"/>
    <p:sldId id="1372" r:id="rId15"/>
    <p:sldId id="1373" r:id="rId16"/>
    <p:sldId id="1374" r:id="rId17"/>
    <p:sldId id="1177" r:id="rId18"/>
    <p:sldId id="1375" r:id="rId19"/>
    <p:sldId id="13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9" clrIdx="0">
    <p:extLst>
      <p:ext uri="{19B8F6BF-5375-455C-9EA6-DF929625EA0E}">
        <p15:presenceInfo xmlns=""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A0FEF7"/>
    <a:srgbClr val="01A89E"/>
    <a:srgbClr val="A51707"/>
    <a:srgbClr val="FEC4A2"/>
    <a:srgbClr val="E83B73"/>
    <a:srgbClr val="FEB7CF"/>
    <a:srgbClr val="FF4343"/>
    <a:srgbClr val="3C4272"/>
    <a:srgbClr val="5F8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2" autoAdjust="0"/>
    <p:restoredTop sz="94269" autoAdjust="0"/>
  </p:normalViewPr>
  <p:slideViewPr>
    <p:cSldViewPr snapToGrid="0">
      <p:cViewPr varScale="1">
        <p:scale>
          <a:sx n="50" d="100"/>
          <a:sy n="50" d="100"/>
        </p:scale>
        <p:origin x="-8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1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4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39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1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smtClean="0">
                <a:solidFill>
                  <a:schemeClr val="bg1"/>
                </a:solidFill>
              </a:rPr>
              <a:t>12.04.2022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159556"/>
            <a:ext cx="8763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Збережімо красу! Василь Сухомлинський «Хлопчик і Дзвіночок Конвалії»</a:t>
            </a:r>
            <a:endParaRPr lang="uk-UA" sz="23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4" descr="Заячий холодок: и съедобный и декоративный">
            <a:extLst>
              <a:ext uri="{FF2B5EF4-FFF2-40B4-BE49-F238E27FC236}">
                <a16:creationId xmlns="" xmlns:a16="http://schemas.microsoft.com/office/drawing/2014/main" id="{4CB76E02-09B4-4768-B278-44351662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6" name="Picture 2" descr="Результат пошуку зображень за запитом конвалії">
            <a:extLst>
              <a:ext uri="{FF2B5EF4-FFF2-40B4-BE49-F238E27FC236}">
                <a16:creationId xmlns="" xmlns:a16="http://schemas.microsoft.com/office/drawing/2014/main" id="{FC8DEE16-AA7D-4498-8645-DC21D864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57" y="416485"/>
            <a:ext cx="7615574" cy="30125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правильно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F26D898-E70E-4D30-87FA-F3EDA42D4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r="42773" b="56912"/>
          <a:stretch/>
        </p:blipFill>
        <p:spPr>
          <a:xfrm>
            <a:off x="669020" y="1337598"/>
            <a:ext cx="2686576" cy="520913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1459DF86-FF25-4986-98D3-9BEB268A1912}"/>
              </a:ext>
            </a:extLst>
          </p:cNvPr>
          <p:cNvSpPr/>
          <p:nvPr/>
        </p:nvSpPr>
        <p:spPr>
          <a:xfrm>
            <a:off x="3457575" y="3273277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Подобаєшся</a:t>
            </a:r>
          </a:p>
        </p:txBody>
      </p:sp>
      <p:sp>
        <p:nvSpPr>
          <p:cNvPr id="7" name="Рівнобедрений трикутник 6">
            <a:extLst>
              <a:ext uri="{FF2B5EF4-FFF2-40B4-BE49-F238E27FC236}">
                <a16:creationId xmlns="" xmlns:a16="http://schemas.microsoft.com/office/drawing/2014/main" id="{9F94A152-712A-482B-8C53-D611DFEC58CA}"/>
              </a:ext>
            </a:extLst>
          </p:cNvPr>
          <p:cNvSpPr/>
          <p:nvPr/>
        </p:nvSpPr>
        <p:spPr>
          <a:xfrm rot="12878976">
            <a:off x="6766001" y="3288404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49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правильно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F26D898-E70E-4D30-87FA-F3EDA42D4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r="42773" b="56912"/>
          <a:stretch/>
        </p:blipFill>
        <p:spPr>
          <a:xfrm>
            <a:off x="669020" y="1337598"/>
            <a:ext cx="2686576" cy="520913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1459DF86-FF25-4986-98D3-9BEB268A1912}"/>
              </a:ext>
            </a:extLst>
          </p:cNvPr>
          <p:cNvSpPr/>
          <p:nvPr/>
        </p:nvSpPr>
        <p:spPr>
          <a:xfrm>
            <a:off x="3457575" y="3273277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Простягнув</a:t>
            </a:r>
          </a:p>
        </p:txBody>
      </p:sp>
      <p:sp>
        <p:nvSpPr>
          <p:cNvPr id="7" name="Рівнобедрений трикутник 6">
            <a:extLst>
              <a:ext uri="{FF2B5EF4-FFF2-40B4-BE49-F238E27FC236}">
                <a16:creationId xmlns="" xmlns:a16="http://schemas.microsoft.com/office/drawing/2014/main" id="{9F94A152-712A-482B-8C53-D611DFEC58CA}"/>
              </a:ext>
            </a:extLst>
          </p:cNvPr>
          <p:cNvSpPr/>
          <p:nvPr/>
        </p:nvSpPr>
        <p:spPr>
          <a:xfrm rot="12878976">
            <a:off x="9817316" y="3348039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7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правильно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F26D898-E70E-4D30-87FA-F3EDA42D4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r="42773" b="56912"/>
          <a:stretch/>
        </p:blipFill>
        <p:spPr>
          <a:xfrm>
            <a:off x="669020" y="1337598"/>
            <a:ext cx="2686576" cy="520913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1459DF86-FF25-4986-98D3-9BEB268A1912}"/>
              </a:ext>
            </a:extLst>
          </p:cNvPr>
          <p:cNvSpPr/>
          <p:nvPr/>
        </p:nvSpPr>
        <p:spPr>
          <a:xfrm>
            <a:off x="3457575" y="3273277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Відвести</a:t>
            </a:r>
          </a:p>
        </p:txBody>
      </p:sp>
      <p:sp>
        <p:nvSpPr>
          <p:cNvPr id="7" name="Рівнобедрений трикутник 6">
            <a:extLst>
              <a:ext uri="{FF2B5EF4-FFF2-40B4-BE49-F238E27FC236}">
                <a16:creationId xmlns="" xmlns:a16="http://schemas.microsoft.com/office/drawing/2014/main" id="{9F94A152-712A-482B-8C53-D611DFEC58CA}"/>
              </a:ext>
            </a:extLst>
          </p:cNvPr>
          <p:cNvSpPr/>
          <p:nvPr/>
        </p:nvSpPr>
        <p:spPr>
          <a:xfrm rot="12878976">
            <a:off x="9668229" y="3298343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82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«Хлопчик і Дзвіночок Конвалії»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83716C7-4D21-4959-A682-B9A0ED783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19855" b="29710"/>
          <a:stretch/>
        </p:blipFill>
        <p:spPr>
          <a:xfrm>
            <a:off x="177800" y="1292087"/>
            <a:ext cx="11805673" cy="5406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11">
            <a:extLst>
              <a:ext uri="{FF2B5EF4-FFF2-40B4-BE49-F238E27FC236}">
                <a16:creationId xmlns="" xmlns:a16="http://schemas.microsoft.com/office/drawing/2014/main" id="{BFCD048B-4B59-484D-86F0-B0E25D8EEE69}"/>
              </a:ext>
            </a:extLst>
          </p:cNvPr>
          <p:cNvSpPr/>
          <p:nvPr/>
        </p:nvSpPr>
        <p:spPr>
          <a:xfrm>
            <a:off x="385016" y="1456401"/>
            <a:ext cx="8590019" cy="5092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Прийшла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весна.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землі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в</a:t>
            </a:r>
            <a:r>
              <a:rPr lang="uk-UA" sz="3000" b="1" dirty="0">
                <a:solidFill>
                  <a:schemeClr val="accent6">
                    <a:lumMod val="50000"/>
                  </a:schemeClr>
                </a:solidFill>
              </a:rPr>
              <a:t>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ткнулась зелена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стрілка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Вона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швидко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росла,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потім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розділилась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на два листочки. Листочки стали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великі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Між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ними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з’явився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маленький п</a:t>
            </a:r>
            <a:r>
              <a:rPr lang="uk-UA" sz="30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гін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піднявся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нахилився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до одного листка й ось 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світанку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розцвів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сріблястим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Дзвіночком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Це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був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Дзвіночок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Конвалії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«Хлопчик і Дзвіночок Конвалії»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83716C7-4D21-4959-A682-B9A0ED783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19855" b="29710"/>
          <a:stretch/>
        </p:blipFill>
        <p:spPr>
          <a:xfrm flipH="1">
            <a:off x="218661" y="1292087"/>
            <a:ext cx="11797748" cy="5406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11">
            <a:extLst>
              <a:ext uri="{FF2B5EF4-FFF2-40B4-BE49-F238E27FC236}">
                <a16:creationId xmlns="" xmlns:a16="http://schemas.microsoft.com/office/drawing/2014/main" id="{BFCD048B-4B59-484D-86F0-B0E25D8EEE69}"/>
              </a:ext>
            </a:extLst>
          </p:cNvPr>
          <p:cNvSpPr/>
          <p:nvPr/>
        </p:nvSpPr>
        <p:spPr>
          <a:xfrm>
            <a:off x="3185656" y="1441969"/>
            <a:ext cx="8590019" cy="5092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Ран</a:t>
            </a:r>
            <a:r>
              <a:rPr lang="uk-UA" sz="3000" b="1" dirty="0">
                <a:solidFill>
                  <a:schemeClr val="accent6">
                    <a:lumMod val="50000"/>
                  </a:schemeClr>
                </a:solidFill>
              </a:rPr>
              <a:t>е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нько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Дзвіночка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побачив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Хлопчик.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звор</a:t>
            </a:r>
            <a:r>
              <a:rPr lang="uk-UA" sz="3000" b="1" dirty="0">
                <a:solidFill>
                  <a:schemeClr val="accent6">
                    <a:lumMod val="50000"/>
                  </a:schemeClr>
                </a:solidFill>
              </a:rPr>
              <a:t>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шила краса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квітки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міг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відвести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очей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від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Конвалії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Хлопчик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простягнув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руку,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зірвати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квітка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йому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шепоче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— Хлопчику,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навіщо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хочеш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мене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зірвати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pPr algn="ctr"/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— 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мені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подобаєшся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дуже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гарна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—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каже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Хлопчик.</a:t>
            </a:r>
            <a:endParaRPr lang="uk-UA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«Хлопчик і Дзвіночок Конвалії»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83716C7-4D21-4959-A682-B9A0ED783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19855" b="29710"/>
          <a:stretch/>
        </p:blipFill>
        <p:spPr>
          <a:xfrm>
            <a:off x="177800" y="1292087"/>
            <a:ext cx="11805673" cy="5406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11">
            <a:extLst>
              <a:ext uri="{FF2B5EF4-FFF2-40B4-BE49-F238E27FC236}">
                <a16:creationId xmlns="" xmlns:a16="http://schemas.microsoft.com/office/drawing/2014/main" id="{BFCD048B-4B59-484D-86F0-B0E25D8EEE69}"/>
              </a:ext>
            </a:extLst>
          </p:cNvPr>
          <p:cNvSpPr/>
          <p:nvPr/>
        </p:nvSpPr>
        <p:spPr>
          <a:xfrm>
            <a:off x="385016" y="1456401"/>
            <a:ext cx="8590019" cy="5092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— Добре, —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зітхає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Дзвіночок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Конвалії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—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Зривай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але перед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тим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як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зірвати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скажи,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який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я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гарний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Подивився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Хлопчик 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Дзвіночок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Конвалії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Квітка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була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справді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чудова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Вона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була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схожа 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ранкове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небо й 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блакитну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воду ставка, і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щось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дивовижно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красиве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Хлопчик усе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це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відчував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але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висловити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міг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«Хлопчик і Дзвіночок Конвалії»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83716C7-4D21-4959-A682-B9A0ED783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19855" b="29710"/>
          <a:stretch/>
        </p:blipFill>
        <p:spPr>
          <a:xfrm flipH="1">
            <a:off x="218661" y="1292087"/>
            <a:ext cx="11797748" cy="5406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11">
            <a:extLst>
              <a:ext uri="{FF2B5EF4-FFF2-40B4-BE49-F238E27FC236}">
                <a16:creationId xmlns="" xmlns:a16="http://schemas.microsoft.com/office/drawing/2014/main" id="{BFCD048B-4B59-484D-86F0-B0E25D8EEE69}"/>
              </a:ext>
            </a:extLst>
          </p:cNvPr>
          <p:cNvSpPr/>
          <p:nvPr/>
        </p:nvSpPr>
        <p:spPr>
          <a:xfrm>
            <a:off x="3185656" y="1441969"/>
            <a:ext cx="8590019" cy="5092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стояв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біля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Дзвіночка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Конвалії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зачарований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красою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квітки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Стояв і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мовчав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Рости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Дзвіночку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, — тихо </a:t>
            </a:r>
            <a:r>
              <a:rPr lang="ru-RU" sz="3000" b="1" dirty="0" err="1">
                <a:solidFill>
                  <a:schemeClr val="accent6">
                    <a:lumMod val="50000"/>
                  </a:schemeClr>
                </a:solidFill>
              </a:rPr>
              <a:t>прошепотів</a:t>
            </a:r>
            <a:r>
              <a:rPr lang="ru-RU" sz="3000" b="1" dirty="0">
                <a:solidFill>
                  <a:schemeClr val="accent6">
                    <a:lumMod val="50000"/>
                  </a:schemeClr>
                </a:solidFill>
              </a:rPr>
              <a:t> Хлопчик.</a:t>
            </a:r>
          </a:p>
        </p:txBody>
      </p:sp>
    </p:spTree>
    <p:extLst>
      <p:ext uri="{BB962C8B-B14F-4D97-AF65-F5344CB8AC3E}">
        <p14:creationId xmlns:p14="http://schemas.microsoft.com/office/powerpoint/2010/main" val="29208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питання чи виконай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5B4443F-54DC-43C4-B1E0-26968C1C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9052" r="7118" b="14638"/>
          <a:stretch/>
        </p:blipFill>
        <p:spPr>
          <a:xfrm>
            <a:off x="115439" y="1433663"/>
            <a:ext cx="4924729" cy="4929808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="" xmlns:a16="http://schemas.microsoft.com/office/drawing/2014/main" id="{843F99EE-913E-4FB3-8CCF-BF8966188ACF}"/>
              </a:ext>
            </a:extLst>
          </p:cNvPr>
          <p:cNvSpPr/>
          <p:nvPr/>
        </p:nvSpPr>
        <p:spPr>
          <a:xfrm>
            <a:off x="5060371" y="1433663"/>
            <a:ext cx="6936484" cy="22855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Прочитай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казку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Які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почуття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вона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викликала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тебе?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Хто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дійові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особи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цьому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творі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="" xmlns:a16="http://schemas.microsoft.com/office/drawing/2014/main" id="{33EA0A29-AF4C-4D38-B780-59230693F533}"/>
              </a:ext>
            </a:extLst>
          </p:cNvPr>
          <p:cNvSpPr/>
          <p:nvPr/>
        </p:nvSpPr>
        <p:spPr>
          <a:xfrm>
            <a:off x="5060371" y="4482549"/>
            <a:ext cx="6896077" cy="2141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Як у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казці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названо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конвалію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Чому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саме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сріблястим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Дзвіночком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44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240740F-A683-4007-8243-BE0527976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7211" r="5831" b="11160"/>
          <a:stretch/>
        </p:blipFill>
        <p:spPr>
          <a:xfrm>
            <a:off x="188875" y="1417859"/>
            <a:ext cx="5029168" cy="5188333"/>
          </a:xfrm>
          <a:prstGeom prst="rect">
            <a:avLst/>
          </a:prstGeom>
        </p:spPr>
      </p:pic>
      <p:sp>
        <p:nvSpPr>
          <p:cNvPr id="9" name="Прямоугольник: скругленные углы 17">
            <a:extLst>
              <a:ext uri="{FF2B5EF4-FFF2-40B4-BE49-F238E27FC236}">
                <a16:creationId xmlns="" xmlns:a16="http://schemas.microsoft.com/office/drawing/2014/main" id="{B20075F2-A59A-454F-965D-A5D6CE7B649B}"/>
              </a:ext>
            </a:extLst>
          </p:cNvPr>
          <p:cNvSpPr/>
          <p:nvPr/>
        </p:nvSpPr>
        <p:spPr>
          <a:xfrm>
            <a:off x="4811893" y="1417859"/>
            <a:ext cx="6936484" cy="50665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Прочитайте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діалог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Дзвіночка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Конвалії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та Хлопчика.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Якою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Хлопчик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побачив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квітку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? Чим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був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зворушений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? Яке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почуття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переживав? </a:t>
            </a:r>
          </a:p>
        </p:txBody>
      </p:sp>
    </p:spTree>
    <p:extLst>
      <p:ext uri="{BB962C8B-B14F-4D97-AF65-F5344CB8AC3E}">
        <p14:creationId xmlns:p14="http://schemas.microsoft.com/office/powerpoint/2010/main" val="12736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Обговоріть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2A96CE2-7672-4625-97EC-130AB38A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/>
        </p:blipFill>
        <p:spPr>
          <a:xfrm>
            <a:off x="5405172" y="1361661"/>
            <a:ext cx="6431567" cy="5321982"/>
          </a:xfrm>
          <a:prstGeom prst="rect">
            <a:avLst/>
          </a:prstGeom>
        </p:spPr>
      </p:pic>
      <p:sp>
        <p:nvSpPr>
          <p:cNvPr id="7" name="Прямоугольник: скругленные углы 17">
            <a:extLst>
              <a:ext uri="{FF2B5EF4-FFF2-40B4-BE49-F238E27FC236}">
                <a16:creationId xmlns="" xmlns:a16="http://schemas.microsoft.com/office/drawing/2014/main" id="{3FFDDB2F-674C-4552-968C-4A7CCA65AE42}"/>
              </a:ext>
            </a:extLst>
          </p:cNvPr>
          <p:cNvSpPr/>
          <p:nvPr/>
        </p:nvSpPr>
        <p:spPr>
          <a:xfrm>
            <a:off x="355261" y="1400204"/>
            <a:ext cx="5151017" cy="50665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основне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хотів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сказати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читачам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автор?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Які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роздуми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викликає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казка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47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414834" y="1456402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Дмухніть на кульбабу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67690003-5002-4A8A-95EB-F1C048BA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6413463" y="1158855"/>
            <a:ext cx="5477308" cy="53800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кумкає жаба?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27B40A3-E86F-4C6F-8D80-2386A2FB4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>
          <a:xfrm>
            <a:off x="390401" y="1417859"/>
            <a:ext cx="5206919" cy="51505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пищать курчата?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831150E-EDBA-425D-B51C-E511C0F34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1"/>
          <a:stretch/>
        </p:blipFill>
        <p:spPr>
          <a:xfrm>
            <a:off x="6500191" y="1888659"/>
            <a:ext cx="5357192" cy="38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шипить лебідь?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85FB178-6E03-4E82-BBAC-0C9EAC149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1048178" y="1307451"/>
            <a:ext cx="3782239" cy="53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сичить змія?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FF49324D-A0EE-4F04-9CA0-799B0CCE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6428099" y="1212574"/>
            <a:ext cx="5446952" cy="53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чистомовкою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D9F4608-7AD8-4B8E-AC44-2CFDDE2B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912" r="13329" b="11505"/>
          <a:stretch/>
        </p:blipFill>
        <p:spPr>
          <a:xfrm flipH="1">
            <a:off x="629371" y="1386038"/>
            <a:ext cx="2207394" cy="5183496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="" xmlns:a16="http://schemas.microsoft.com/office/drawing/2014/main" id="{82EE71A2-5B11-4F4E-AE96-039F9C5E3212}"/>
              </a:ext>
            </a:extLst>
          </p:cNvPr>
          <p:cNvSpPr/>
          <p:nvPr/>
        </p:nvSpPr>
        <p:spPr>
          <a:xfrm>
            <a:off x="3068066" y="1614638"/>
            <a:ext cx="8896497" cy="7106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Ча-ча-ча, ча-ча-ча – звірі грають у …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C59A1651-FD8A-4372-BE56-FA757739FF7D}"/>
              </a:ext>
            </a:extLst>
          </p:cNvPr>
          <p:cNvSpPr/>
          <p:nvPr/>
        </p:nvSpPr>
        <p:spPr>
          <a:xfrm>
            <a:off x="3068054" y="2941646"/>
            <a:ext cx="8896497" cy="7106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Сі-сі-сі, сі-сі-сі - нападаючі …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="" xmlns:a16="http://schemas.microsoft.com/office/drawing/2014/main" id="{6421F980-FEF3-4B6D-B243-05B2637F54C7}"/>
              </a:ext>
            </a:extLst>
          </p:cNvPr>
          <p:cNvSpPr/>
          <p:nvPr/>
        </p:nvSpPr>
        <p:spPr>
          <a:xfrm>
            <a:off x="3068055" y="4221068"/>
            <a:ext cx="8896497" cy="739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Чу-чу-чу</a:t>
            </a:r>
            <a:r>
              <a:rPr lang="uk-UA" sz="4000" b="1" dirty="0"/>
              <a:t>, </a:t>
            </a:r>
            <a:r>
              <a:rPr lang="uk-UA" sz="4000" b="1" dirty="0" err="1"/>
              <a:t>чу-чу-чу</a:t>
            </a:r>
            <a:r>
              <a:rPr lang="uk-UA" sz="4000" b="1" dirty="0"/>
              <a:t> – вовк ударив по …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="" xmlns:a16="http://schemas.microsoft.com/office/drawing/2014/main" id="{D8609BDE-5712-4F49-91B5-22C0866E885D}"/>
              </a:ext>
            </a:extLst>
          </p:cNvPr>
          <p:cNvSpPr/>
          <p:nvPr/>
        </p:nvSpPr>
        <p:spPr>
          <a:xfrm>
            <a:off x="3068056" y="5497387"/>
            <a:ext cx="8896497" cy="7398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Ця-ця-ця, ця-ця-ця – судить гру у них …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1F2936-9012-49EA-B3BB-B8BA02566106}"/>
              </a:ext>
            </a:extLst>
          </p:cNvPr>
          <p:cNvSpPr txBox="1"/>
          <p:nvPr/>
        </p:nvSpPr>
        <p:spPr>
          <a:xfrm>
            <a:off x="10485782" y="2318031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/>
              <a:t>(м’яча)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B718F82-C244-4F8C-8959-2CE3A5019358}"/>
              </a:ext>
            </a:extLst>
          </p:cNvPr>
          <p:cNvSpPr txBox="1"/>
          <p:nvPr/>
        </p:nvSpPr>
        <p:spPr>
          <a:xfrm>
            <a:off x="10412896" y="3652323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/>
              <a:t>(усі)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762F9F-5963-45C5-BD8A-5827CBACCFDC}"/>
              </a:ext>
            </a:extLst>
          </p:cNvPr>
          <p:cNvSpPr txBox="1"/>
          <p:nvPr/>
        </p:nvSpPr>
        <p:spPr>
          <a:xfrm>
            <a:off x="10412896" y="4960908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/>
              <a:t>(м’ячу)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28808B-4C61-48FF-BA0E-8A07200C84D9}"/>
              </a:ext>
            </a:extLst>
          </p:cNvPr>
          <p:cNvSpPr txBox="1"/>
          <p:nvPr/>
        </p:nvSpPr>
        <p:spPr>
          <a:xfrm>
            <a:off x="10412896" y="6272359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/>
              <a:t>(лисиця)</a:t>
            </a:r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16659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AB708E2-F39F-4815-AD0F-2413B922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82" y="1798982"/>
            <a:ext cx="3257944" cy="4671391"/>
          </a:xfrm>
          <a:prstGeom prst="rect">
            <a:avLst/>
          </a:prstGeom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="" xmlns:a16="http://schemas.microsoft.com/office/drawing/2014/main" id="{B48838DF-66BD-449C-B9E9-314AE436ED66}"/>
              </a:ext>
            </a:extLst>
          </p:cNvPr>
          <p:cNvSpPr/>
          <p:nvPr/>
        </p:nvSpPr>
        <p:spPr>
          <a:xfrm>
            <a:off x="579265" y="1417859"/>
            <a:ext cx="5552661" cy="4945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Які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твори Василя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Сухомлинського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вже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читали? Про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вони? </a:t>
            </a:r>
            <a:endParaRPr lang="uk-UA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правильно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F26D898-E70E-4D30-87FA-F3EDA42D4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r="42773" b="56912"/>
          <a:stretch/>
        </p:blipFill>
        <p:spPr>
          <a:xfrm>
            <a:off x="669020" y="1337598"/>
            <a:ext cx="2686576" cy="520913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1459DF86-FF25-4986-98D3-9BEB268A1912}"/>
              </a:ext>
            </a:extLst>
          </p:cNvPr>
          <p:cNvSpPr/>
          <p:nvPr/>
        </p:nvSpPr>
        <p:spPr>
          <a:xfrm>
            <a:off x="3457575" y="3273277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Виткнулись</a:t>
            </a:r>
          </a:p>
        </p:txBody>
      </p:sp>
      <p:sp>
        <p:nvSpPr>
          <p:cNvPr id="7" name="Рівнобедрений трикутник 6">
            <a:extLst>
              <a:ext uri="{FF2B5EF4-FFF2-40B4-BE49-F238E27FC236}">
                <a16:creationId xmlns="" xmlns:a16="http://schemas.microsoft.com/office/drawing/2014/main" id="{9F94A152-712A-482B-8C53-D611DFEC58CA}"/>
              </a:ext>
            </a:extLst>
          </p:cNvPr>
          <p:cNvSpPr/>
          <p:nvPr/>
        </p:nvSpPr>
        <p:spPr>
          <a:xfrm rot="12878976">
            <a:off x="5814640" y="3288405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4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461</Words>
  <Application>Microsoft Office PowerPoint</Application>
  <PresentationFormat>Произвольный</PresentationFormat>
  <Paragraphs>95</Paragraphs>
  <Slides>19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1691</cp:revision>
  <dcterms:created xsi:type="dcterms:W3CDTF">2018-01-05T16:38:53Z</dcterms:created>
  <dcterms:modified xsi:type="dcterms:W3CDTF">2022-04-10T15:43:23Z</dcterms:modified>
</cp:coreProperties>
</file>