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84" r:id="rId3"/>
    <p:sldId id="285" r:id="rId4"/>
    <p:sldId id="286" r:id="rId5"/>
    <p:sldId id="303" r:id="rId6"/>
    <p:sldId id="304" r:id="rId7"/>
    <p:sldId id="287" r:id="rId8"/>
    <p:sldId id="288" r:id="rId9"/>
    <p:sldId id="289" r:id="rId10"/>
    <p:sldId id="290" r:id="rId11"/>
    <p:sldId id="294" r:id="rId12"/>
    <p:sldId id="295" r:id="rId13"/>
    <p:sldId id="305" r:id="rId14"/>
    <p:sldId id="306" r:id="rId15"/>
    <p:sldId id="293" r:id="rId16"/>
    <p:sldId id="296" r:id="rId17"/>
    <p:sldId id="297" r:id="rId18"/>
    <p:sldId id="302" r:id="rId19"/>
    <p:sldId id="274" r:id="rId20"/>
    <p:sldId id="30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smtClean="0">
                <a:solidFill>
                  <a:schemeClr val="bg1"/>
                </a:solidFill>
              </a:rPr>
              <a:t>12.04.2022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686558"/>
            <a:ext cx="731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800" b="1" dirty="0">
                <a:solidFill>
                  <a:srgbClr val="2F3242"/>
                </a:solidFill>
              </a:rPr>
              <a:t>Чому птахи в’ють гнізда </a:t>
            </a:r>
            <a:endParaRPr lang="ru-RU" sz="8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93" y="221407"/>
            <a:ext cx="4206037" cy="31545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 чого птахи будують гніда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0556" y="2500113"/>
            <a:ext cx="3537501" cy="927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Трава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2071" y="3821959"/>
            <a:ext cx="3537501" cy="9272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Солома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84128" y="1442431"/>
            <a:ext cx="3537501" cy="9272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Шерстинки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45277" y="2434102"/>
            <a:ext cx="3537501" cy="927279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Гілочки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974066" y="3820426"/>
            <a:ext cx="3537501" cy="927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Мох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313" y="5324189"/>
            <a:ext cx="3537501" cy="9272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Пір’я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74066" y="5324189"/>
            <a:ext cx="3537501" cy="927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</a:t>
            </a:r>
            <a:r>
              <a:rPr lang="uk-UA" sz="4400" b="1" dirty="0" smtClean="0"/>
              <a:t>ух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84127" y="5666264"/>
            <a:ext cx="3537501" cy="92727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Глина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87" y="3143056"/>
            <a:ext cx="2315360" cy="20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Навіщо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7861" y="1790164"/>
            <a:ext cx="5763998" cy="3931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Щоб захисти своїх пташенят, птахи ретельно маскують свої гнізда.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72" y="1790164"/>
            <a:ext cx="4875211" cy="41276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бувають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6497" y="1880315"/>
            <a:ext cx="6498093" cy="4172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Гнізда бувають різні. Наприклад у деяких видів колібрі, діаметр гнізда дорівнює трьом сантиметрам.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09" y="1295422"/>
            <a:ext cx="4023904" cy="53693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5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бувають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341" y="1584101"/>
            <a:ext cx="6929555" cy="4945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В орлів та орланів гніздо може досягати двох із половиною метрів у діаметрі, трьох метрів заввишки і важити близько 2-3 </a:t>
            </a:r>
            <a:r>
              <a:rPr lang="uk-UA" sz="4400" b="1" dirty="0" err="1" smtClean="0"/>
              <a:t>тонн</a:t>
            </a:r>
            <a:r>
              <a:rPr lang="uk-UA" sz="4400" b="1" dirty="0" smtClean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19" y="2240924"/>
            <a:ext cx="4672483" cy="38443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9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бувають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9226" y="1570282"/>
            <a:ext cx="6330667" cy="48553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Найчастіше зустрічаються відкриті гнізда. У таких гніздах живе більшість наземних птахів, які селяться на деревах.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5" t="1248" r="24577" b="-1811"/>
          <a:stretch/>
        </p:blipFill>
        <p:spPr>
          <a:xfrm>
            <a:off x="7113091" y="1378038"/>
            <a:ext cx="4508136" cy="52398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1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Деякі птахи будують закриті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75" y="3371950"/>
            <a:ext cx="2434415" cy="30685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426488" y="1648497"/>
            <a:ext cx="5626582" cy="479204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Ремез та довгохвоста синичка  будують свої гнізда у вигляді рукавички.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7" t="4914" r="7457" b="12101"/>
          <a:stretch/>
        </p:blipFill>
        <p:spPr>
          <a:xfrm>
            <a:off x="6220495" y="1409876"/>
            <a:ext cx="3528811" cy="25053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світлини.</a:t>
            </a:r>
            <a:r>
              <a:rPr lang="uk-UA" sz="2000" b="1" dirty="0"/>
              <a:t> Чи бачив ти такі гнізда в </a:t>
            </a:r>
            <a:r>
              <a:rPr lang="uk-UA" sz="2000" b="1" dirty="0" smtClean="0"/>
              <a:t>природі</a:t>
            </a:r>
            <a:endParaRPr lang="ru-RU" sz="20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28455" y="5641349"/>
            <a:ext cx="8695103" cy="91631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Хто їх змостив?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" b="1957"/>
          <a:stretch/>
        </p:blipFill>
        <p:spPr>
          <a:xfrm>
            <a:off x="278104" y="1524000"/>
            <a:ext cx="4786073" cy="31402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61" y="1524000"/>
            <a:ext cx="2609850" cy="38100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95" y="1957355"/>
            <a:ext cx="3580327" cy="26852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прикмету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6452" y="1696791"/>
            <a:ext cx="5989425" cy="462351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Ластівка заходилася мостити гніздо – настало стійке тепло. 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6" y="1975297"/>
            <a:ext cx="5422005" cy="406650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8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Мозковий штурм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9860" y="1803042"/>
            <a:ext cx="6234124" cy="46879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Чи може зозуля підкинути своє яйце у гніздо ремеза, ластівки? Чому?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2547602"/>
            <a:ext cx="4876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Пташина вікторина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4972" y="1456403"/>
            <a:ext cx="6941529" cy="138073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Кожен заслухається співом цього малесенького сіренького співця.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4971" y="3143114"/>
            <a:ext cx="6941530" cy="13387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Стукіт цього строкатого птаха ми можемо чути цілий рік.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7940" y="4919729"/>
            <a:ext cx="6941530" cy="14810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Ця пташка не має свого гнізда і підкидає яйця в гнізда інших птахів.</a:t>
            </a:r>
            <a:endParaRPr lang="ru-RU" sz="32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42" y="1197965"/>
            <a:ext cx="2603901" cy="19451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65" y="2695572"/>
            <a:ext cx="1619212" cy="20825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52" y="4778160"/>
            <a:ext cx="2681591" cy="17642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8944" y="1404218"/>
            <a:ext cx="6009281" cy="15707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Які птахи живуть біля твоєї оселі?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944" y="3284112"/>
            <a:ext cx="6009280" cy="13522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Чи спостерігав ти, де вони живуть?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944" y="4945509"/>
            <a:ext cx="6009281" cy="14810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Яка у них домівка?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-939" r="8954" b="7485"/>
          <a:stretch/>
        </p:blipFill>
        <p:spPr>
          <a:xfrm>
            <a:off x="7786023" y="1098602"/>
            <a:ext cx="2954957" cy="53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с.45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7793" b="13803"/>
          <a:stretch/>
        </p:blipFill>
        <p:spPr>
          <a:xfrm>
            <a:off x="3580327" y="1308107"/>
            <a:ext cx="5499279" cy="49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Слово вчителя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599" y="1893194"/>
            <a:ext cx="5629993" cy="4198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Пропоную сьогодні дізнатися, навіщо птахи мостять гнізда.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r="11420" b="8235"/>
          <a:stretch/>
        </p:blipFill>
        <p:spPr>
          <a:xfrm>
            <a:off x="7405353" y="1243153"/>
            <a:ext cx="3271233" cy="52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071" y="1867436"/>
            <a:ext cx="5920092" cy="44689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Н</a:t>
            </a:r>
            <a:r>
              <a:rPr lang="uk-UA" sz="4400" b="1" dirty="0" err="1" smtClean="0"/>
              <a:t>авесні</a:t>
            </a:r>
            <a:r>
              <a:rPr lang="uk-UA" sz="4400" b="1" dirty="0" smtClean="0"/>
              <a:t> птахи поспішають додому, щоб зайняти гніздову ділянку.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5" b="95625" l="10000" r="90625">
                        <a14:foregroundMark x1="44531" y1="18438" x2="45313" y2="26406"/>
                        <a14:foregroundMark x1="56719" y1="17500" x2="56719" y2="26406"/>
                        <a14:foregroundMark x1="53125" y1="18906" x2="53750" y2="25781"/>
                        <a14:foregroundMark x1="50938" y1="76406" x2="50156" y2="9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32" t="6708" r="12690" b="5404"/>
          <a:stretch/>
        </p:blipFill>
        <p:spPr>
          <a:xfrm>
            <a:off x="7225048" y="1390918"/>
            <a:ext cx="3969747" cy="52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071" y="1867436"/>
            <a:ext cx="5920092" cy="44689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Більшість птахів будують гнізда. Проте гніздо для птаха не є будинком.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29" y="1390919"/>
            <a:ext cx="2313136" cy="5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Навіщо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7525" y="1841679"/>
            <a:ext cx="5443574" cy="449472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Вони будують гнізда для висиджування яєць та вигодовування пташенят.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73" y="2080593"/>
            <a:ext cx="5516449" cy="396603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Цікаво знати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2071" y="1867436"/>
            <a:ext cx="5920092" cy="446897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Найкращі будівники – це співочі пташки.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67" y="1623874"/>
            <a:ext cx="4940123" cy="48413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588618"/>
            <a:ext cx="10522039" cy="4956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9500" y="2176529"/>
            <a:ext cx="6092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Пташине гніздо </a:t>
            </a:r>
            <a:r>
              <a:rPr lang="uk-UA" sz="4000" b="1" dirty="0" smtClean="0">
                <a:solidFill>
                  <a:srgbClr val="2F3242"/>
                </a:solidFill>
              </a:rPr>
              <a:t>– місце, в якому птахи відкладають та висиджують яйця і вирощують пташенят.</a:t>
            </a:r>
            <a:endParaRPr lang="ru-RU" sz="4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2071" y="1867436"/>
            <a:ext cx="5920092" cy="4468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 спостерігав ти коли - небудь як птахи мостять гніздо?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 b="7418"/>
          <a:stretch/>
        </p:blipFill>
        <p:spPr>
          <a:xfrm>
            <a:off x="6924330" y="1260368"/>
            <a:ext cx="4370441" cy="5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354</Words>
  <Application>Microsoft Office PowerPoint</Application>
  <PresentationFormat>Произвольный</PresentationFormat>
  <Paragraphs>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155</cp:revision>
  <dcterms:created xsi:type="dcterms:W3CDTF">2018-01-05T16:38:53Z</dcterms:created>
  <dcterms:modified xsi:type="dcterms:W3CDTF">2022-04-10T15:44:19Z</dcterms:modified>
</cp:coreProperties>
</file>