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2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>
      <p:cViewPr>
        <p:scale>
          <a:sx n="109" d="100"/>
          <a:sy n="109" d="100"/>
        </p:scale>
        <p:origin x="172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D9D1D-B628-4BF0-8EC7-C3637BE82A6B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D8A4E-38CF-413C-A264-8E78F27C2E5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zhannaandreeva95@ukr.n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662" y="357166"/>
            <a:ext cx="7572428" cy="2714644"/>
          </a:xfrm>
          <a:effectLst>
            <a:reflection blurRad="236678" stA="60000" endPos="65000" dist="50800" dir="5400000" sy="-100000" algn="bl" rotWithShape="0"/>
          </a:effectLst>
          <a:scene3d>
            <a:camera prst="orthographicFront"/>
            <a:lightRig rig="threePt" dir="t"/>
          </a:scene3d>
          <a:sp3d prstMaterial="softEdge">
            <a:bevelT prst="angle"/>
            <a:bevelB w="165100" prst="coolSlant"/>
          </a:sp3d>
        </p:spPr>
        <p:txBody>
          <a:bodyPr>
            <a:normAutofit/>
          </a:bodyPr>
          <a:lstStyle/>
          <a:p>
            <a:r>
              <a:rPr lang="uk-UA" sz="4400" b="1" i="1" dirty="0" err="1">
                <a:solidFill>
                  <a:srgbClr val="542805"/>
                </a:solidFill>
                <a:latin typeface="Georgia" panose="02040502050405020303" pitchFamily="18" charset="0"/>
              </a:rPr>
              <a:t>Топіарій</a:t>
            </a:r>
            <a:r>
              <a:rPr lang="uk-UA" sz="4400" b="1" i="1" dirty="0">
                <a:solidFill>
                  <a:srgbClr val="542805"/>
                </a:solidFill>
                <a:latin typeface="Georgia" panose="02040502050405020303" pitchFamily="18" charset="0"/>
              </a:rPr>
              <a:t> з кавових </a:t>
            </a:r>
            <a:r>
              <a:rPr lang="uk-UA" sz="4400" b="1" i="1" dirty="0" err="1">
                <a:solidFill>
                  <a:srgbClr val="542805"/>
                </a:solidFill>
                <a:latin typeface="Georgia" panose="02040502050405020303" pitchFamily="18" charset="0"/>
              </a:rPr>
              <a:t>зерен</a:t>
            </a:r>
            <a:endParaRPr lang="uk-UA" sz="4400" b="1" i="1" dirty="0">
              <a:solidFill>
                <a:srgbClr val="542805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FC4FA3-D778-FE49-AB7F-CD16261C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472" y="1139847"/>
            <a:ext cx="2523011" cy="1370836"/>
          </a:xfrm>
          <a:prstGeom prst="rect">
            <a:avLst/>
          </a:prstGeom>
          <a:effectLst>
            <a:glow rad="127000">
              <a:schemeClr val="accent1">
                <a:alpha val="63586"/>
              </a:schemeClr>
            </a:glo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A19029-B5B5-5142-A8F3-3F32BD43B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77" y="1647909"/>
            <a:ext cx="1912866" cy="1781091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8CA4334-E3B8-FF4B-BAF9-F21C54391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592" y="2461389"/>
            <a:ext cx="5112568" cy="3401947"/>
          </a:xfrm>
          <a:prstGeom prst="rect">
            <a:avLst/>
          </a:prstGeom>
          <a:ln>
            <a:noFill/>
          </a:ln>
          <a:effectLst>
            <a:softEdge rad="24889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F3EBE-B045-3144-B014-DA9C1C4D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052736"/>
            <a:ext cx="7812360" cy="868742"/>
          </a:xfrm>
        </p:spPr>
        <p:txBody>
          <a:bodyPr>
            <a:normAutofit fontScale="90000"/>
          </a:bodyPr>
          <a:lstStyle/>
          <a:p>
            <a:r>
              <a:rPr lang="ru-RU" sz="3300" b="1" cap="all" dirty="0" err="1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Етап</a:t>
            </a:r>
            <a:r>
              <a:rPr lang="ru-RU" sz="3300" b="1" cap="all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 №2. ЗАЛИВКА ВАЗОНУ </a:t>
            </a:r>
            <a:br>
              <a:rPr lang="ru-RU" sz="3300" b="1" cap="all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u-RU" sz="3300" b="1" cap="all" dirty="0" err="1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або</a:t>
            </a:r>
            <a:r>
              <a:rPr lang="ru-RU" sz="3300" b="1" cap="all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 чашки, </a:t>
            </a:r>
            <a:br>
              <a:rPr lang="ru-RU" sz="3300" b="1" cap="all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ru-RU" sz="3300" b="1" cap="all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КРІПЛЕННЯ СТВОЛА</a:t>
            </a:r>
            <a:br>
              <a:rPr lang="ru-UA" sz="3600" b="1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</a:br>
            <a:endParaRPr lang="ru-UA" sz="3600" b="1" i="1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AC7CD3-1A9F-9141-BF8C-5BAE7ECFA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5762099" cy="4271556"/>
          </a:xfrm>
          <a:prstGeom prst="rect">
            <a:avLst/>
          </a:prstGeom>
          <a:ln>
            <a:noFill/>
          </a:ln>
          <a:effectLst>
            <a:softEdge rad="465038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4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EA1C3-892E-6345-B77B-3BCEED68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UA" b="1" i="1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Процес виконання роботи</a:t>
            </a:r>
            <a:endParaRPr lang="ru-UA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38F1B45-B5DE-074D-8A46-CB3A596D6A72}"/>
              </a:ext>
            </a:extLst>
          </p:cNvPr>
          <p:cNvSpPr/>
          <p:nvPr/>
        </p:nvSpPr>
        <p:spPr>
          <a:xfrm>
            <a:off x="1331640" y="1916832"/>
            <a:ext cx="73448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b="1" u="sng" dirty="0" err="1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Кріплення</a:t>
            </a:r>
            <a:r>
              <a:rPr lang="ru-RU" sz="2400" b="1" u="sng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 ствола. </a:t>
            </a:r>
          </a:p>
          <a:p>
            <a:pPr algn="just"/>
            <a:endParaRPr lang="ru-RU" sz="2400" b="1" u="sng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На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минулому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уроці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ми з вами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підготовили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стовбур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для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нашого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декоративного дерева. </a:t>
            </a:r>
          </a:p>
          <a:p>
            <a:pPr algn="just"/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Тепер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треба 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підготовлений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стовбур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закріпити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пластиліном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на дно чашки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або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горщика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,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заздалегідь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спланувавши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, де буде крона.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Зворотний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кінець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загострюємо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,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щоб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спростити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подальшу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фіксацію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кулі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.</a:t>
            </a:r>
          </a:p>
          <a:p>
            <a:br>
              <a:rPr lang="ru-RU" dirty="0"/>
            </a:b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85941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C7A9C2-D366-8741-AE15-D9C7AFC761D1}"/>
              </a:ext>
            </a:extLst>
          </p:cNvPr>
          <p:cNvSpPr/>
          <p:nvPr/>
        </p:nvSpPr>
        <p:spPr>
          <a:xfrm>
            <a:off x="1187624" y="1340768"/>
            <a:ext cx="7632848" cy="345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u="sng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2. </a:t>
            </a:r>
            <a:r>
              <a:rPr lang="ru-RU" sz="2400" b="1" u="sng" dirty="0" err="1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Заливання</a:t>
            </a:r>
            <a:r>
              <a:rPr lang="ru-RU" sz="2400" b="1" u="sng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ru-RU" sz="2400" b="1" u="sng" dirty="0" err="1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горщика</a:t>
            </a:r>
            <a:r>
              <a:rPr lang="ru-RU" sz="2400" u="sng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. </a:t>
            </a:r>
          </a:p>
          <a:p>
            <a:pPr algn="just"/>
            <a:endParaRPr lang="ru-RU" sz="2400" u="sng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Замішуємо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будівельний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гіпс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або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алебастр 1 до 1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із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i="1" dirty="0">
                <a:solidFill>
                  <a:srgbClr val="444444"/>
                </a:solidFill>
                <a:latin typeface="Georgia" panose="02040502050405020303" pitchFamily="18" charset="0"/>
              </a:rPr>
              <a:t>теплою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водою (не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гарячою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). </a:t>
            </a:r>
          </a:p>
          <a:p>
            <a:pPr algn="just"/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Заливаємо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горщик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практично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вгору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,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залишаємо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на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добу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,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щоб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гіпс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повністю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затвердів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. </a:t>
            </a:r>
          </a:p>
          <a:p>
            <a:pPr algn="just"/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Після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висихання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поверхню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покриваємо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в два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шари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клеєм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ПВА,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щоб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поліпшити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зчеплення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декоративних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матеріалів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 до </a:t>
            </a:r>
            <a:r>
              <a:rPr lang="ru-RU" sz="2400" dirty="0" err="1">
                <a:solidFill>
                  <a:srgbClr val="444444"/>
                </a:solidFill>
                <a:latin typeface="Georgia" panose="02040502050405020303" pitchFamily="18" charset="0"/>
              </a:rPr>
              <a:t>гіпсу</a:t>
            </a:r>
            <a:r>
              <a:rPr lang="ru-RU" sz="2400" dirty="0">
                <a:solidFill>
                  <a:srgbClr val="444444"/>
                </a:solidFill>
                <a:latin typeface="Georgia" panose="02040502050405020303" pitchFamily="18" charset="0"/>
              </a:rPr>
              <a:t>.</a:t>
            </a:r>
            <a:endParaRPr lang="ru-UA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3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00490EE-1856-5442-93EC-4F4A417E4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26867"/>
            <a:ext cx="7020272" cy="5204265"/>
          </a:xfrm>
          <a:prstGeom prst="rect">
            <a:avLst/>
          </a:prstGeom>
          <a:noFill/>
          <a:effectLst>
            <a:softEdge rad="491182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50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A3982AC-4EE3-7944-B8E6-50B086EB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36712"/>
            <a:ext cx="6534472" cy="4844131"/>
          </a:xfrm>
          <a:prstGeom prst="rect">
            <a:avLst/>
          </a:prstGeom>
          <a:noFill/>
          <a:effectLst>
            <a:softEdge rad="430658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81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DA103-389E-6943-9C87-C7F2F2CF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UA" b="1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Зворотній зв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’</a:t>
            </a:r>
            <a:r>
              <a:rPr lang="uk-UA" b="1" dirty="0" err="1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язок</a:t>
            </a:r>
            <a:endParaRPr lang="ru-UA" b="1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F267BD-C8AD-BB47-9792-95F79B59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88" y="1600200"/>
            <a:ext cx="8229600" cy="4525963"/>
          </a:xfrm>
        </p:spPr>
        <p:txBody>
          <a:bodyPr>
            <a:normAutofit/>
          </a:bodyPr>
          <a:lstStyle/>
          <a:p>
            <a:r>
              <a:rPr lang="ru-UA" sz="4000" dirty="0">
                <a:latin typeface="Georgia" panose="02040502050405020303" pitchFamily="18" charset="0"/>
              </a:rPr>
              <a:t>1. </a:t>
            </a:r>
            <a:r>
              <a:rPr lang="en-US" sz="4000" dirty="0">
                <a:latin typeface="Georgia" panose="02040502050405020303" pitchFamily="18" charset="0"/>
              </a:rPr>
              <a:t>Human</a:t>
            </a:r>
          </a:p>
          <a:p>
            <a:r>
              <a:rPr lang="en-US" sz="4000" dirty="0">
                <a:latin typeface="Georgia" panose="02040502050405020303" pitchFamily="18" charset="0"/>
              </a:rPr>
              <a:t>2. e-mail </a:t>
            </a:r>
            <a:r>
              <a:rPr lang="en-US" sz="4000" dirty="0">
                <a:latin typeface="Georgia" panose="02040502050405020303" pitchFamily="18" charset="0"/>
                <a:hlinkClick r:id="rId2"/>
              </a:rPr>
              <a:t>zhannaandreeva95@ukr.net</a:t>
            </a:r>
            <a:endParaRPr lang="en-US" sz="4000" dirty="0">
              <a:latin typeface="Georgia" panose="02040502050405020303" pitchFamily="18" charset="0"/>
            </a:endParaRPr>
          </a:p>
          <a:p>
            <a:r>
              <a:rPr lang="en-US" sz="4000" dirty="0">
                <a:latin typeface="Georgia" panose="02040502050405020303" pitchFamily="18" charset="0"/>
              </a:rPr>
              <a:t>3. Viber</a:t>
            </a:r>
            <a:r>
              <a:rPr lang="uk-UA" sz="4000" dirty="0">
                <a:latin typeface="Georgia" panose="02040502050405020303" pitchFamily="18" charset="0"/>
              </a:rPr>
              <a:t>. </a:t>
            </a:r>
            <a:r>
              <a:rPr lang="uk-UA" sz="4000" dirty="0" err="1">
                <a:latin typeface="Georgia" panose="02040502050405020303" pitchFamily="18" charset="0"/>
              </a:rPr>
              <a:t>Тел</a:t>
            </a:r>
            <a:r>
              <a:rPr lang="uk-UA" sz="4000" dirty="0">
                <a:latin typeface="Georgia" panose="02040502050405020303" pitchFamily="18" charset="0"/>
              </a:rPr>
              <a:t>.: 0984971546</a:t>
            </a:r>
            <a:endParaRPr lang="ru-UA" sz="4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8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EB834-B378-964B-B4F5-807AEA2A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UA" sz="4800" b="1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Бажаю успіхів!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7921B9-59D8-0E40-BE7C-EFC604921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27" y="3283860"/>
            <a:ext cx="3686345" cy="31447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374662-517C-284D-838A-A7460C08D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055" y="1052736"/>
            <a:ext cx="5423889" cy="3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237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638</TotalTime>
  <Words>144</Words>
  <Application>Microsoft Macintosh PowerPoint</Application>
  <PresentationFormat>Экран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Georgia</vt:lpstr>
      <vt:lpstr>Тема Office</vt:lpstr>
      <vt:lpstr>Презентация PowerPoint</vt:lpstr>
      <vt:lpstr>Етап №2. ЗАЛИВКА ВАЗОНУ  або чашки,  КРІПЛЕННЯ СТВОЛА </vt:lpstr>
      <vt:lpstr>Процес виконання роботи</vt:lpstr>
      <vt:lpstr>Презентация PowerPoint</vt:lpstr>
      <vt:lpstr>Презентация PowerPoint</vt:lpstr>
      <vt:lpstr>Презентация PowerPoint</vt:lpstr>
      <vt:lpstr>Зворотній зв’язок</vt:lpstr>
      <vt:lpstr>Бажаю успіхів!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Администратор</dc:creator>
  <cp:lastModifiedBy>zhannaandre95@gmail.com</cp:lastModifiedBy>
  <cp:revision>67</cp:revision>
  <dcterms:created xsi:type="dcterms:W3CDTF">2018-08-30T12:05:42Z</dcterms:created>
  <dcterms:modified xsi:type="dcterms:W3CDTF">2022-01-24T08:09:14Z</dcterms:modified>
</cp:coreProperties>
</file>