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7" r:id="rId3"/>
    <p:sldId id="287" r:id="rId4"/>
    <p:sldId id="256" r:id="rId5"/>
    <p:sldId id="260" r:id="rId6"/>
    <p:sldId id="263" r:id="rId7"/>
    <p:sldId id="268" r:id="rId8"/>
    <p:sldId id="259" r:id="rId9"/>
    <p:sldId id="262" r:id="rId10"/>
    <p:sldId id="275" r:id="rId11"/>
    <p:sldId id="274" r:id="rId12"/>
    <p:sldId id="276" r:id="rId13"/>
    <p:sldId id="277" r:id="rId14"/>
    <p:sldId id="280" r:id="rId15"/>
    <p:sldId id="278" r:id="rId16"/>
    <p:sldId id="281" r:id="rId17"/>
    <p:sldId id="282" r:id="rId18"/>
    <p:sldId id="279" r:id="rId19"/>
    <p:sldId id="269" r:id="rId20"/>
    <p:sldId id="270" r:id="rId21"/>
    <p:sldId id="257" r:id="rId22"/>
    <p:sldId id="271" r:id="rId23"/>
    <p:sldId id="272" r:id="rId24"/>
    <p:sldId id="273" r:id="rId25"/>
    <p:sldId id="284" r:id="rId26"/>
    <p:sldId id="285" r:id="rId27"/>
    <p:sldId id="286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i="1" dirty="0" smtClean="0">
                <a:solidFill>
                  <a:srgbClr val="FF0000"/>
                </a:solidFill>
              </a:rPr>
              <a:t>Робота над </a:t>
            </a:r>
            <a:r>
              <a:rPr lang="uk-UA" b="1" i="1" dirty="0" err="1" smtClean="0">
                <a:solidFill>
                  <a:srgbClr val="FF0000"/>
                </a:solidFill>
              </a:rPr>
              <a:t>чистомовкою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Ма-ма-ма</a:t>
            </a:r>
            <a:r>
              <a:rPr lang="uk-UA" dirty="0" smtClean="0"/>
              <a:t> - настала …</a:t>
            </a:r>
            <a:endParaRPr lang="ru-RU" dirty="0" smtClean="0"/>
          </a:p>
          <a:p>
            <a:r>
              <a:rPr lang="uk-UA" dirty="0" err="1" smtClean="0"/>
              <a:t>Ла-ла-ла</a:t>
            </a:r>
            <a:r>
              <a:rPr lang="uk-UA" dirty="0" smtClean="0"/>
              <a:t> – ішла дівчинка …</a:t>
            </a:r>
            <a:endParaRPr lang="ru-RU" dirty="0" smtClean="0"/>
          </a:p>
          <a:p>
            <a:r>
              <a:rPr lang="uk-UA" dirty="0" err="1" smtClean="0"/>
              <a:t>Ила-ила-ила</a:t>
            </a:r>
            <a:r>
              <a:rPr lang="uk-UA" dirty="0" smtClean="0"/>
              <a:t> – рукавичку ….</a:t>
            </a:r>
            <a:endParaRPr lang="ru-RU" dirty="0" smtClean="0"/>
          </a:p>
          <a:p>
            <a:r>
              <a:rPr lang="uk-UA" dirty="0" err="1" smtClean="0"/>
              <a:t>Ило-ило-ило</a:t>
            </a:r>
            <a:r>
              <a:rPr lang="uk-UA" dirty="0" smtClean="0"/>
              <a:t> – диво-деревце </a:t>
            </a:r>
            <a:r>
              <a:rPr lang="uk-UA" i="1" dirty="0" smtClean="0"/>
              <a:t>…</a:t>
            </a:r>
            <a:endParaRPr lang="ru-RU" dirty="0" smtClean="0"/>
          </a:p>
          <a:p>
            <a:r>
              <a:rPr lang="uk-UA" dirty="0" err="1" smtClean="0"/>
              <a:t>айні-айні-айні</a:t>
            </a:r>
            <a:r>
              <a:rPr lang="uk-UA" dirty="0" smtClean="0"/>
              <a:t> – а плоди ті ….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-148902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405" marR="6540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Зірка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Мензатюк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 marR="6540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НЕБИЛИЦІ ПРО РУКАВИЦІ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 marR="65405" algn="ctr">
              <a:lnSpc>
                <a:spcPct val="150000"/>
              </a:lnSpc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казка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 marR="65405" indent="294640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знаєте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чому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восени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жовтіє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листя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деревах?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Звичайно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через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сонечко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втомилося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стало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сонне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блякле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неяскраве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сірі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дикі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гуси, 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дощик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довгий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плюскає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плюскає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Ось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такої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пори дерева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вмикаються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жовті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люстри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світять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світять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сонця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опавши,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листя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лягає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кружало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світла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лампою.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 marR="65405" indent="294640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 деревами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трапляються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дива. Про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 хочу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розповісти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почалося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того,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бабуся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виплела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Оксанці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м’якенькі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гарненькі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пухнасті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рукавички, а Оксанка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загубила.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2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04664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405" marR="65405" indent="294640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Точніше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загубила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ліву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Але яка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користь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правої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лівої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нема?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Новим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роком;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сутеніло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вдома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чекали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ялинка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подарунки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ялинкою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тому Оксанка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мовила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«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Пошукаю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рукавичку завтра».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вночі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випав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чарівний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новорічний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сніг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от рукавичка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ним і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заховалася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Вона лежала, лежала та й долежала до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весни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весною взяла й проросла.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Ніхто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того не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здивувався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весною все росте.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Рукавичний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пагінець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спокійно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виріс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зацвів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і з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ніхто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здивувався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літом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цвіте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Та коли деревце,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виросло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рукавички,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покрилося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плодами-рукавичками,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м’якесенькими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гарнесенькими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пухнастими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— тут уже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здивувалися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4345"/>
            <a:ext cx="727280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Спочатку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здивувалася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двірничка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Фросина.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Ото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придумали!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мовила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вона.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Хто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тут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збиратиме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рукавичний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урожай?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Якби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сад, то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його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зібрали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садівники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 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відвезли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до магазину </a:t>
            </a:r>
            <a:r>
              <a:rPr lang="ru-RU" sz="2400" dirty="0" err="1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садовини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й </a:t>
            </a:r>
            <a:r>
              <a:rPr lang="ru-RU" sz="2400" dirty="0" err="1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горо́дин</a:t>
            </a:r>
            <a:r>
              <a:rPr lang="ru-RU" sz="24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 тут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сад,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масив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Оболонь 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Києві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до того ж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зроду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продавали в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крамницях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городиною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Тому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двірничка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Фросина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страшенно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розгубилась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 з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розгубленості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весь день не мела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сходів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 мила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коридорів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 поливала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мальви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вікнами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Другим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здивувався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професор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Петро Петрович.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Він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вивів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прогулянку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свого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Бровка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Бровковича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і той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приніс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 зубах рукавичку.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Чиясь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дитина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загубила,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вирішив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професор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поклав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рукавичку на лавку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будинком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548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612845"/>
            <a:ext cx="70567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Бровко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Бровкович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приніс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другу рукавичку,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третю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От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неуважна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дитина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губить рукавички, 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зітхнув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Петро Петрович 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поклав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рукавичку на другу лавку,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третю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Раптом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дмухнув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вітер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і рукавички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закружляли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зграйкою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плавно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опускаючись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перед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професоровим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носом.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Та тут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ціле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рукавичне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дерево...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добачив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нарешті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Петро Петрович.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Вернувшись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додому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він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налив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чорної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кави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  миску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Бровкові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Бровковичу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сам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погриз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кістку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взув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черевики — один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сірий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коричневий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обидва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— 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пішов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читати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лекцію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студентам-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першокурсникам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Панове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— сказав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він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— Ви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починаєте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вивчати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науку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рукавицезнавство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748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4345"/>
            <a:ext cx="7200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чому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шапкознавство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Або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черевикоплавство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 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спитали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Тому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літають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наче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птиці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 — пояснив Петро Петрович.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нічогісінько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второпали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заповажали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Петра Петровича. «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Ач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мудрий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— подумали вони. 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Відразу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видно,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професор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найдужче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здивувалися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рукавичного дерева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депутати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міської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ради.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рукавицевиростання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треба без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зволікання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ставити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голос</a:t>
            </a:r>
            <a:r>
              <a:rPr lang="uk-UA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загаласували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вони, почавши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засідання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питання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рукавицезбирання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вимагає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доопрацювання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—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загаласували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інші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І так вони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галасували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голосували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голосували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галасували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деревце стояло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і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зелених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поволі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робилися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жовтими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жовтогар</a:t>
            </a:r>
            <a:r>
              <a:rPr lang="uk-UA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червоними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вишневими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вже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настала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глибока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осінь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b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988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612845"/>
            <a:ext cx="7200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Щодень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деревце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прибігали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діти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Вони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також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дивувалися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дужче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раділи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Вони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підскакували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утіхи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плескали в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долоні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танцювали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світі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бувають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хлібні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динні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залізні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дерева!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деревах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ростуть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паляниці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то хай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виростають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 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приспівували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вони,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танцюючи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Одне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дітям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жаль: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рукавички  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Тому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діти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бігли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гратися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хованки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класики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 резинки,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справді-бо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навіщо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їм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жодної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правої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Тільки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Оксанці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придалася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 б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саме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ліва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рукавичка. Вона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лишалася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коло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деревця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коли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інші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діти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побіжать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і казала: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Краще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 не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візьму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рукавичку до пари до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своєї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правої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Краще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я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взимку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загублю праву до пари! 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466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89844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виростуть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тільки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-но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випав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сніг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вона загубила другу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рукавицю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То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була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ніч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новорічна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але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однак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чарівна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(а треба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сказати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чарівних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ночей 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значно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більше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ніж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чарівних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Отож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усе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трапилось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як і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першого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разу: рукавичка лежала, лежала, а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потім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взяла й  проросла, а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взяла й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зацвіла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нарешті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вкрилася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рукавицями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Правими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як і належало.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Ото придумали!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мовила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двірничка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Фросина. —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Може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тут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справді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заведуть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рукавичний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сад?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 вона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знов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увесь день не мела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сходів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 мила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коридорів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не поливала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мальви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під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вікнами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буде сад, то й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працювати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випадає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садівникам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а не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їй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двірничці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2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74345"/>
            <a:ext cx="756084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Депутати міської ради знову поставили це питання на голосування, професор Петро Петрович написав дуже мудру наукову працю «Про рукавиці, що літають, наче птиці». Одне тільки було прикро: тепер, коли виросло стільки правих рукавиць, не лишилося торішніх лівих! Куди вони поділися? </a:t>
            </a:r>
            <a:br>
              <a:rPr lang="uk-UA" sz="32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Хтозна... А куди дівається опале осіннє листя? Чи відлітає у  вирій? Чи губиться між сторінками книжок, куди його кладуть замріяні дівчата? Чи ховається в порожніх гніздах? </a:t>
            </a:r>
            <a:br>
              <a:rPr lang="uk-UA" sz="32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2984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7056784" cy="61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405" marR="65405">
              <a:lnSpc>
                <a:spcPct val="150000"/>
              </a:lnSpc>
            </a:pPr>
            <a:r>
              <a:rPr lang="uk-UA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Ліві рукавички теж кудись поділися, як торішнє листя. А праві з зелених потроху робилися жовтими, жовтогарячими, червоними, вишневими і — розвівалися за вітром. На весну в  місті не стало жодних рукавичних дерев. Мабуть, вони за одне літо витикаються, виганяються, родять і всихають. </a:t>
            </a:r>
            <a:endParaRPr lang="ru-RU" sz="2400" dirty="0" smtClean="0">
              <a:solidFill>
                <a:srgbClr val="1F1F1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405" marR="65405">
              <a:lnSpc>
                <a:spcPct val="150000"/>
              </a:lnSpc>
              <a:spcAft>
                <a:spcPts val="0"/>
              </a:spcAft>
            </a:pPr>
            <a:r>
              <a:rPr lang="ru-RU" sz="2400" dirty="0" err="1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400" dirty="0" smtClean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проростають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надто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рідко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 рукавичкам таки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хочеться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прорости,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тож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-то вони й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губляться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і  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нітрохи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тому не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винні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Щоправда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чарівних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дерев і так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вистачає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Дерев,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вміють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осяяти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місто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засвітившись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люстри</a:t>
            </a:r>
            <a:r>
              <a:rPr lang="ru-RU" sz="2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6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 smtClean="0">
                <a:solidFill>
                  <a:srgbClr val="FF0000"/>
                </a:solidFill>
              </a:rPr>
              <a:t>Словникова робота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/>
          <a:lstStyle/>
          <a:p>
            <a:pPr>
              <a:buNone/>
            </a:pPr>
            <a:r>
              <a:rPr lang="uk-UA" sz="2800" b="1" i="1" dirty="0" smtClean="0"/>
              <a:t>  </a:t>
            </a:r>
            <a:r>
              <a:rPr lang="uk-UA" sz="3600" b="1" i="1" dirty="0" smtClean="0">
                <a:solidFill>
                  <a:srgbClr val="7030A0"/>
                </a:solidFill>
              </a:rPr>
              <a:t>Садовина</a:t>
            </a:r>
            <a:r>
              <a:rPr lang="uk-UA" sz="3600" dirty="0" smtClean="0"/>
              <a:t> – плоди садових дерев.</a:t>
            </a:r>
            <a:endParaRPr lang="ru-RU" sz="3600" dirty="0" smtClean="0"/>
          </a:p>
          <a:p>
            <a:pPr>
              <a:buNone/>
            </a:pPr>
            <a:r>
              <a:rPr lang="uk-UA" sz="3600" b="1" i="1" dirty="0" smtClean="0"/>
              <a:t>  </a:t>
            </a:r>
            <a:r>
              <a:rPr lang="uk-UA" sz="3600" b="1" i="1" dirty="0" smtClean="0">
                <a:solidFill>
                  <a:srgbClr val="7030A0"/>
                </a:solidFill>
              </a:rPr>
              <a:t>Городина</a:t>
            </a:r>
            <a:r>
              <a:rPr lang="uk-UA" sz="3600" dirty="0" smtClean="0"/>
              <a:t> – городні плоди та зелень.</a:t>
            </a:r>
            <a:endParaRPr lang="ru-RU" sz="3600" dirty="0" smtClean="0"/>
          </a:p>
          <a:p>
            <a:pPr>
              <a:buNone/>
            </a:pPr>
            <a:r>
              <a:rPr lang="ru-RU" sz="3600" b="1" i="1" dirty="0" smtClean="0"/>
              <a:t> </a:t>
            </a:r>
            <a:r>
              <a:rPr lang="ru-RU" sz="3600" b="1" i="1" dirty="0" smtClean="0"/>
              <a:t> </a:t>
            </a:r>
            <a:r>
              <a:rPr lang="ru-RU" sz="3600" b="1" i="1" dirty="0" err="1" smtClean="0">
                <a:solidFill>
                  <a:srgbClr val="7030A0"/>
                </a:solidFill>
              </a:rPr>
              <a:t>Оболо́нь</a:t>
            </a:r>
            <a:r>
              <a:rPr lang="ru-RU" sz="3600" i="1" dirty="0" smtClean="0"/>
              <a:t> </a:t>
            </a:r>
            <a:r>
              <a:rPr lang="ru-RU" sz="3600" dirty="0" smtClean="0"/>
              <a:t> — </a:t>
            </a:r>
            <a:r>
              <a:rPr lang="uk-UA" sz="3600" dirty="0" smtClean="0"/>
              <a:t>і</a:t>
            </a:r>
            <a:r>
              <a:rPr lang="ru-RU" sz="3600" dirty="0" err="1" smtClean="0"/>
              <a:t>сторич</a:t>
            </a:r>
            <a:r>
              <a:rPr lang="uk-UA" sz="3600" dirty="0" smtClean="0"/>
              <a:t>н</a:t>
            </a:r>
            <a:r>
              <a:rPr lang="ru-RU" sz="3600" dirty="0" smtClean="0"/>
              <a:t>а м</a:t>
            </a:r>
            <a:r>
              <a:rPr lang="uk-UA" sz="3600" dirty="0" err="1" smtClean="0"/>
              <a:t>ісцевість</a:t>
            </a:r>
            <a:r>
              <a:rPr lang="ru-RU" sz="3600" dirty="0" smtClean="0"/>
              <a:t> </a:t>
            </a:r>
            <a:r>
              <a:rPr lang="ru-RU" sz="3600" dirty="0" smtClean="0"/>
              <a:t>на </a:t>
            </a:r>
            <a:r>
              <a:rPr lang="uk-UA" sz="3600" dirty="0" smtClean="0"/>
              <a:t>півночі</a:t>
            </a:r>
            <a:r>
              <a:rPr lang="ru-RU" sz="3600" dirty="0" smtClean="0"/>
              <a:t> </a:t>
            </a:r>
            <a:r>
              <a:rPr lang="ru-RU" sz="3600" i="1" dirty="0" smtClean="0"/>
              <a:t>Ки</a:t>
            </a:r>
            <a:r>
              <a:rPr lang="uk-UA" sz="3600" i="1" dirty="0" smtClean="0"/>
              <a:t>є</a:t>
            </a:r>
            <a:r>
              <a:rPr lang="ru-RU" sz="3600" i="1" dirty="0" err="1" smtClean="0"/>
              <a:t>ва</a:t>
            </a:r>
            <a:r>
              <a:rPr lang="ru-RU" sz="3600" dirty="0" smtClean="0"/>
              <a:t>, </a:t>
            </a:r>
            <a:r>
              <a:rPr lang="uk-UA" sz="3600" dirty="0" smtClean="0"/>
              <a:t>яка розташована</a:t>
            </a:r>
            <a:r>
              <a:rPr lang="ru-RU" sz="3600" dirty="0" smtClean="0"/>
              <a:t> на правом</a:t>
            </a:r>
            <a:r>
              <a:rPr lang="uk-UA" sz="3600" dirty="0" smtClean="0"/>
              <a:t>у</a:t>
            </a:r>
            <a:r>
              <a:rPr lang="ru-RU" sz="3600" dirty="0" smtClean="0"/>
              <a:t> </a:t>
            </a:r>
            <a:r>
              <a:rPr lang="ru-RU" sz="3600" dirty="0" err="1" smtClean="0"/>
              <a:t>бере</a:t>
            </a:r>
            <a:r>
              <a:rPr lang="uk-UA" sz="3600" dirty="0" smtClean="0"/>
              <a:t>зі</a:t>
            </a:r>
            <a:r>
              <a:rPr lang="ru-RU" sz="3600" dirty="0" smtClean="0"/>
              <a:t> </a:t>
            </a:r>
            <a:r>
              <a:rPr lang="ru-RU" sz="3600" dirty="0" err="1" smtClean="0"/>
              <a:t>Дн</a:t>
            </a:r>
            <a:r>
              <a:rPr lang="uk-UA" sz="3600" dirty="0" smtClean="0"/>
              <a:t>і</a:t>
            </a:r>
            <a:r>
              <a:rPr lang="ru-RU" sz="3600" dirty="0" err="1" smtClean="0"/>
              <a:t>пра</a:t>
            </a:r>
            <a:r>
              <a:rPr lang="ru-RU" sz="3600" dirty="0" smtClean="0"/>
              <a:t>. </a:t>
            </a:r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 smtClean="0">
                <a:solidFill>
                  <a:srgbClr val="FF0000"/>
                </a:solidFill>
              </a:rPr>
              <a:t>Гра « </a:t>
            </a:r>
            <a:r>
              <a:rPr lang="uk-UA" b="1" i="1" dirty="0" err="1" smtClean="0">
                <a:solidFill>
                  <a:srgbClr val="FF0000"/>
                </a:solidFill>
              </a:rPr>
              <a:t>Дешифрувальник</a:t>
            </a:r>
            <a:r>
              <a:rPr lang="uk-UA" b="1" i="1" dirty="0" smtClean="0">
                <a:solidFill>
                  <a:srgbClr val="FF0000"/>
                </a:solidFill>
              </a:rPr>
              <a:t>»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i="1" dirty="0" smtClean="0"/>
              <a:t>              </a:t>
            </a:r>
            <a:r>
              <a:rPr lang="ru-RU" sz="4400" b="1" i="1" dirty="0" smtClean="0"/>
              <a:t>Не          про               </a:t>
            </a:r>
            <a:r>
              <a:rPr lang="ru-RU" sz="4400" b="1" i="1" dirty="0" err="1" smtClean="0"/>
              <a:t>би</a:t>
            </a:r>
            <a:r>
              <a:rPr lang="ru-RU" sz="4400" b="1" i="1" dirty="0" smtClean="0"/>
              <a:t>            </a:t>
            </a:r>
            <a:r>
              <a:rPr lang="ru-RU" sz="4400" b="1" i="1" dirty="0" err="1" smtClean="0"/>
              <a:t>ру</a:t>
            </a:r>
            <a:endParaRPr lang="ru-RU" sz="4400" dirty="0" smtClean="0"/>
          </a:p>
          <a:p>
            <a:pPr>
              <a:buNone/>
            </a:pPr>
            <a:r>
              <a:rPr lang="ru-RU" sz="4400" b="1" i="1" dirty="0" smtClean="0"/>
              <a:t>                         </a:t>
            </a:r>
            <a:r>
              <a:rPr lang="ru-RU" sz="4400" b="1" i="1" dirty="0" err="1" smtClean="0"/>
              <a:t>ці</a:t>
            </a:r>
            <a:r>
              <a:rPr lang="ru-RU" sz="4400" b="1" i="1" dirty="0" smtClean="0"/>
              <a:t>             к</a:t>
            </a:r>
            <a:r>
              <a:rPr lang="uk-UA" sz="4400" b="1" i="1" dirty="0" smtClean="0"/>
              <a:t>а            </a:t>
            </a:r>
            <a:r>
              <a:rPr lang="ru-RU" sz="4400" b="1" i="1" dirty="0" smtClean="0"/>
              <a:t>ли</a:t>
            </a:r>
            <a:endParaRPr lang="ru-RU" sz="4400" dirty="0" smtClean="0"/>
          </a:p>
          <a:p>
            <a:pPr>
              <a:buNone/>
            </a:pPr>
            <a:r>
              <a:rPr lang="ru-RU" sz="4400" b="1" i="1" dirty="0" smtClean="0"/>
              <a:t>                                  </a:t>
            </a:r>
            <a:r>
              <a:rPr lang="ru-RU" sz="4400" b="1" i="1" dirty="0" err="1" smtClean="0"/>
              <a:t>ви</a:t>
            </a:r>
            <a:r>
              <a:rPr lang="ru-RU" sz="4400" b="1" i="1" dirty="0" smtClean="0"/>
              <a:t>            </a:t>
            </a:r>
            <a:r>
              <a:rPr lang="ru-RU" sz="4400" b="1" i="1" dirty="0" err="1" smtClean="0"/>
              <a:t>ці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554" y="857232"/>
            <a:ext cx="4900618" cy="48688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…</a:t>
            </a:r>
            <a:r>
              <a:rPr lang="ru-RU" sz="3600" dirty="0" smtClean="0">
                <a:solidFill>
                  <a:srgbClr val="7030A0"/>
                </a:solidFill>
              </a:rPr>
              <a:t>бабуся </a:t>
            </a:r>
            <a:r>
              <a:rPr lang="ru-RU" sz="3600" dirty="0" err="1" smtClean="0">
                <a:solidFill>
                  <a:srgbClr val="7030A0"/>
                </a:solidFill>
              </a:rPr>
              <a:t>виплела</a:t>
            </a:r>
            <a:r>
              <a:rPr lang="ru-RU" sz="3600" dirty="0" smtClean="0">
                <a:solidFill>
                  <a:srgbClr val="7030A0"/>
                </a:solidFill>
              </a:rPr>
              <a:t> </a:t>
            </a:r>
            <a:r>
              <a:rPr lang="ru-RU" sz="3600" dirty="0" err="1" smtClean="0">
                <a:solidFill>
                  <a:srgbClr val="7030A0"/>
                </a:solidFill>
              </a:rPr>
              <a:t>Оксанці</a:t>
            </a:r>
            <a:r>
              <a:rPr lang="ru-RU" sz="3600" dirty="0" smtClean="0">
                <a:solidFill>
                  <a:srgbClr val="7030A0"/>
                </a:solidFill>
              </a:rPr>
              <a:t> </a:t>
            </a:r>
            <a:r>
              <a:rPr lang="ru-RU" sz="3600" dirty="0" err="1" smtClean="0">
                <a:solidFill>
                  <a:srgbClr val="7030A0"/>
                </a:solidFill>
              </a:rPr>
              <a:t>м’якенькі</a:t>
            </a:r>
            <a:r>
              <a:rPr lang="ru-RU" sz="3600" dirty="0" smtClean="0">
                <a:solidFill>
                  <a:srgbClr val="7030A0"/>
                </a:solidFill>
              </a:rPr>
              <a:t>, </a:t>
            </a:r>
            <a:r>
              <a:rPr lang="ru-RU" sz="3600" dirty="0" err="1" smtClean="0">
                <a:solidFill>
                  <a:srgbClr val="7030A0"/>
                </a:solidFill>
              </a:rPr>
              <a:t>гарненькі</a:t>
            </a:r>
            <a:r>
              <a:rPr lang="ru-RU" sz="3600" dirty="0" smtClean="0">
                <a:solidFill>
                  <a:srgbClr val="7030A0"/>
                </a:solidFill>
              </a:rPr>
              <a:t>, </a:t>
            </a:r>
            <a:r>
              <a:rPr lang="ru-RU" sz="3600" dirty="0" err="1" smtClean="0">
                <a:solidFill>
                  <a:srgbClr val="7030A0"/>
                </a:solidFill>
              </a:rPr>
              <a:t>пухнасті</a:t>
            </a:r>
            <a:r>
              <a:rPr lang="ru-RU" sz="3600" dirty="0" smtClean="0">
                <a:solidFill>
                  <a:srgbClr val="7030A0"/>
                </a:solidFill>
              </a:rPr>
              <a:t> рукавички, а Оксанка </a:t>
            </a:r>
            <a:r>
              <a:rPr lang="ru-RU" sz="3600" dirty="0" err="1" smtClean="0">
                <a:solidFill>
                  <a:srgbClr val="7030A0"/>
                </a:solidFill>
              </a:rPr>
              <a:t>їх</a:t>
            </a:r>
            <a:r>
              <a:rPr lang="ru-RU" sz="3600" dirty="0" smtClean="0">
                <a:solidFill>
                  <a:srgbClr val="7030A0"/>
                </a:solidFill>
              </a:rPr>
              <a:t> загубила. </a:t>
            </a:r>
            <a:r>
              <a:rPr lang="ru-RU" sz="3600" dirty="0" err="1" smtClean="0">
                <a:solidFill>
                  <a:srgbClr val="7030A0"/>
                </a:solidFill>
              </a:rPr>
              <a:t>Точніше</a:t>
            </a:r>
            <a:r>
              <a:rPr lang="ru-RU" sz="3600" dirty="0" smtClean="0">
                <a:solidFill>
                  <a:srgbClr val="7030A0"/>
                </a:solidFill>
              </a:rPr>
              <a:t>, загубила </a:t>
            </a:r>
            <a:r>
              <a:rPr lang="ru-RU" sz="3600" dirty="0" err="1" smtClean="0">
                <a:solidFill>
                  <a:srgbClr val="7030A0"/>
                </a:solidFill>
              </a:rPr>
              <a:t>тільки</a:t>
            </a:r>
            <a:r>
              <a:rPr lang="ru-RU" sz="3600" dirty="0" smtClean="0">
                <a:solidFill>
                  <a:srgbClr val="7030A0"/>
                </a:solidFill>
              </a:rPr>
              <a:t> </a:t>
            </a:r>
            <a:r>
              <a:rPr lang="ru-RU" sz="3600" dirty="0" err="1" smtClean="0">
                <a:solidFill>
                  <a:srgbClr val="7030A0"/>
                </a:solidFill>
              </a:rPr>
              <a:t>ліву</a:t>
            </a:r>
            <a:r>
              <a:rPr lang="ru-RU" sz="3600" dirty="0" smtClean="0">
                <a:solidFill>
                  <a:srgbClr val="7030A0"/>
                </a:solidFill>
              </a:rPr>
              <a:t>. </a:t>
            </a:r>
            <a:endParaRPr lang="ru-RU" sz="3600" dirty="0">
              <a:solidFill>
                <a:srgbClr val="7030A0"/>
              </a:solidFill>
            </a:endParaRPr>
          </a:p>
        </p:txBody>
      </p:sp>
      <p:pic>
        <p:nvPicPr>
          <p:cNvPr id="4" name="Содержимое 3" descr="Зірка Мензатюк. Київські казки. Збірка казок для дітей. Небилиці про рукавиці. Казка. Малюнки Тетяни Семенової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27722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926" y="274638"/>
            <a:ext cx="5757874" cy="6154758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7030A0"/>
                </a:solidFill>
              </a:rPr>
              <a:t>Спочатку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здивувалася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двірничка</a:t>
            </a:r>
            <a:r>
              <a:rPr lang="ru-RU" dirty="0" smtClean="0">
                <a:solidFill>
                  <a:srgbClr val="7030A0"/>
                </a:solidFill>
              </a:rPr>
              <a:t> Фросина… Другим </a:t>
            </a:r>
            <a:r>
              <a:rPr lang="ru-RU" dirty="0" err="1" smtClean="0">
                <a:solidFill>
                  <a:srgbClr val="7030A0"/>
                </a:solidFill>
              </a:rPr>
              <a:t>здивувався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професор</a:t>
            </a:r>
            <a:r>
              <a:rPr lang="ru-RU" dirty="0" smtClean="0">
                <a:solidFill>
                  <a:srgbClr val="7030A0"/>
                </a:solidFill>
              </a:rPr>
              <a:t> Петро Петрович… </a:t>
            </a:r>
            <a:r>
              <a:rPr lang="ru-RU" dirty="0" err="1" smtClean="0">
                <a:solidFill>
                  <a:srgbClr val="7030A0"/>
                </a:solidFill>
              </a:rPr>
              <a:t>і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пішов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читати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лекцію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студентам-першокурсникам</a:t>
            </a:r>
            <a:r>
              <a:rPr lang="ru-RU" dirty="0" smtClean="0">
                <a:solidFill>
                  <a:srgbClr val="7030A0"/>
                </a:solidFill>
              </a:rPr>
              <a:t> … науку </a:t>
            </a:r>
            <a:r>
              <a:rPr lang="ru-RU" dirty="0" err="1" smtClean="0">
                <a:solidFill>
                  <a:srgbClr val="7030A0"/>
                </a:solidFill>
              </a:rPr>
              <a:t>рукавицезнавство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Содержимое 3" descr="Зірка Мензатюк. Київські казки. Збірка казок для дітей. Небилиці про рукавиці. Казка. Малюнки Тетяни Семенової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28800"/>
            <a:ext cx="2843808" cy="438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i="1" dirty="0" smtClean="0">
                <a:solidFill>
                  <a:srgbClr val="7030A0"/>
                </a:solidFill>
              </a:rPr>
              <a:t>Гра «Мікрофон»</a:t>
            </a:r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sz="3600" dirty="0" smtClean="0"/>
              <a:t>У </a:t>
            </a:r>
            <a:r>
              <a:rPr lang="uk-UA" sz="3600" dirty="0" smtClean="0"/>
              <a:t>якому місті відбувалися події описані у творі?</a:t>
            </a:r>
            <a:endParaRPr lang="ru-RU" sz="3600" dirty="0" smtClean="0"/>
          </a:p>
          <a:p>
            <a:pPr fontAlgn="base"/>
            <a:r>
              <a:rPr lang="uk-UA" sz="3600" dirty="0" smtClean="0"/>
              <a:t>Коли </a:t>
            </a:r>
            <a:r>
              <a:rPr lang="uk-UA" sz="3600" dirty="0" smtClean="0"/>
              <a:t>трапилася ця історія?</a:t>
            </a:r>
            <a:endParaRPr lang="ru-RU" sz="3600" dirty="0" smtClean="0"/>
          </a:p>
          <a:p>
            <a:pPr fontAlgn="base"/>
            <a:r>
              <a:rPr lang="uk-UA" sz="3600" dirty="0" smtClean="0"/>
              <a:t>Хто </a:t>
            </a:r>
            <a:r>
              <a:rPr lang="uk-UA" sz="3600" dirty="0" smtClean="0"/>
              <a:t>загубив рукавичку?</a:t>
            </a:r>
            <a:endParaRPr lang="ru-RU" sz="3600" dirty="0" smtClean="0"/>
          </a:p>
          <a:p>
            <a:pPr fontAlgn="base"/>
            <a:r>
              <a:rPr lang="uk-UA" sz="3600" dirty="0" smtClean="0"/>
              <a:t>З </a:t>
            </a:r>
            <a:r>
              <a:rPr lang="uk-UA" sz="3600" dirty="0" smtClean="0"/>
              <a:t>чим порівнювалися дерева восени?</a:t>
            </a:r>
            <a:endParaRPr lang="ru-RU" sz="3600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i="1" dirty="0" smtClean="0">
                <a:solidFill>
                  <a:srgbClr val="7030A0"/>
                </a:solidFill>
              </a:rPr>
              <a:t>Аналіз змісту з вибірковим </a:t>
            </a:r>
            <a:r>
              <a:rPr lang="uk-UA" b="1" i="1" dirty="0" smtClean="0">
                <a:solidFill>
                  <a:srgbClr val="7030A0"/>
                </a:solidFill>
              </a:rPr>
              <a:t>читанням</a:t>
            </a:r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uk-UA" dirty="0" smtClean="0"/>
              <a:t>- </a:t>
            </a:r>
            <a:r>
              <a:rPr lang="uk-UA" sz="3100" dirty="0" smtClean="0"/>
              <a:t>Хто є головним  героєм твору?</a:t>
            </a:r>
            <a:endParaRPr lang="ru-RU" sz="3100" dirty="0" smtClean="0"/>
          </a:p>
          <a:p>
            <a:pPr fontAlgn="base"/>
            <a:r>
              <a:rPr lang="uk-UA" sz="3100" dirty="0" smtClean="0"/>
              <a:t>- Про кого ще йдеться в тексті?</a:t>
            </a:r>
            <a:endParaRPr lang="ru-RU" sz="3100" dirty="0" smtClean="0"/>
          </a:p>
          <a:p>
            <a:pPr fontAlgn="base"/>
            <a:r>
              <a:rPr lang="uk-UA" sz="3100" dirty="0" smtClean="0"/>
              <a:t>- Що було дивним для двірнички Фросини?</a:t>
            </a:r>
            <a:endParaRPr lang="ru-RU" sz="3100" dirty="0" smtClean="0"/>
          </a:p>
          <a:p>
            <a:pPr fontAlgn="base"/>
            <a:r>
              <a:rPr lang="uk-UA" sz="3100" dirty="0" smtClean="0"/>
              <a:t>- Як називалася наука, про яку говорив професор Петро Петрович?</a:t>
            </a:r>
            <a:endParaRPr lang="ru-RU" sz="3100" dirty="0" smtClean="0"/>
          </a:p>
          <a:p>
            <a:pPr fontAlgn="base"/>
            <a:r>
              <a:rPr lang="uk-UA" sz="3100" dirty="0" smtClean="0"/>
              <a:t>- Хто сказав: «Рукавиці літають, наче птиці»?(Зачитати)</a:t>
            </a:r>
            <a:endParaRPr lang="ru-RU" sz="3100" dirty="0" smtClean="0"/>
          </a:p>
          <a:p>
            <a:pPr fontAlgn="base"/>
            <a:r>
              <a:rPr lang="uk-UA" sz="3100" dirty="0" smtClean="0"/>
              <a:t>- Що вирішила зробити дівчинка наступної зими?</a:t>
            </a:r>
            <a:endParaRPr lang="ru-RU" sz="3100" dirty="0" smtClean="0"/>
          </a:p>
          <a:p>
            <a:pPr fontAlgn="base"/>
            <a:r>
              <a:rPr lang="uk-UA" sz="3100" dirty="0" smtClean="0"/>
              <a:t>- Що трапилося з рукавичними деревами навесні?</a:t>
            </a:r>
            <a:endParaRPr lang="ru-RU" sz="3100" dirty="0" smtClean="0"/>
          </a:p>
          <a:p>
            <a:pPr fontAlgn="base"/>
            <a:r>
              <a:rPr lang="uk-UA" sz="3100" dirty="0" smtClean="0"/>
              <a:t>- Про які дивні дерева йдеться мова у тексті?</a:t>
            </a:r>
            <a:endParaRPr lang="ru-RU" sz="3100" dirty="0" smtClean="0"/>
          </a:p>
          <a:p>
            <a:pPr fontAlgn="base"/>
            <a:r>
              <a:rPr lang="uk-UA" sz="3100" dirty="0" smtClean="0"/>
              <a:t>- Що вас здивувало в поведінці професора?</a:t>
            </a:r>
            <a:endParaRPr lang="ru-RU" sz="3100" dirty="0" smtClean="0"/>
          </a:p>
          <a:p>
            <a:pPr lvl="0" fontAlgn="base"/>
            <a:r>
              <a:rPr lang="uk-UA" sz="3100" dirty="0" smtClean="0"/>
              <a:t>- Як и розумієте останній абзац твору «</a:t>
            </a:r>
            <a:r>
              <a:rPr lang="uk-UA" sz="3100" i="1" dirty="0" smtClean="0"/>
              <a:t>Щоправда, чарівних дерев і так вистачає. Дерев, що вміють осяяти місто, засвітившись, мов люстри)</a:t>
            </a:r>
            <a:r>
              <a:rPr lang="uk-UA" sz="3100" dirty="0" smtClean="0"/>
              <a:t>.</a:t>
            </a:r>
            <a:endParaRPr lang="ru-RU" sz="3100" dirty="0" smtClean="0"/>
          </a:p>
          <a:p>
            <a:pPr fontAlgn="base"/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uk-UA" b="1" i="1" dirty="0" smtClean="0">
                <a:solidFill>
                  <a:srgbClr val="7030A0"/>
                </a:solidFill>
              </a:rPr>
              <a:t>Гра «Знайди пару» </a:t>
            </a:r>
            <a:endParaRPr lang="ru-RU" dirty="0" smtClean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sz="3600" dirty="0" err="1" smtClean="0"/>
              <a:t>Двірничиха</a:t>
            </a:r>
            <a:r>
              <a:rPr lang="uk-UA" sz="3600" dirty="0" smtClean="0"/>
              <a:t> Фросина                   Галасували і голосували</a:t>
            </a:r>
            <a:endParaRPr lang="ru-RU" sz="3600" dirty="0" smtClean="0"/>
          </a:p>
          <a:p>
            <a:pPr fontAlgn="base"/>
            <a:r>
              <a:rPr lang="uk-UA" sz="3600" dirty="0" smtClean="0"/>
              <a:t>Петро Петрович                           Розгубилася і не мела сходів</a:t>
            </a:r>
            <a:endParaRPr lang="ru-RU" sz="3600" dirty="0" smtClean="0"/>
          </a:p>
          <a:p>
            <a:pPr fontAlgn="base"/>
            <a:r>
              <a:rPr lang="uk-UA" sz="3600" dirty="0" smtClean="0"/>
              <a:t>Депутати                                      Почав викладати науку «</a:t>
            </a:r>
            <a:r>
              <a:rPr lang="uk-UA" sz="3600" dirty="0" err="1" smtClean="0"/>
              <a:t>Рукавицезнаство</a:t>
            </a:r>
            <a:r>
              <a:rPr lang="uk-UA" sz="3600" dirty="0" smtClean="0"/>
              <a:t>»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5576" y="548680"/>
            <a:ext cx="6840760" cy="551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Експрес-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опитуання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змістом оповідання Зірки 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Мензатюк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«Небилиці про рукавиці»</a:t>
            </a:r>
            <a:endParaRPr lang="ru-RU" sz="1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Восени дерева вмикаються, наче жовті …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люстри    Б) скельця       В) кульбабки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Бабуся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виплела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Оксанці м’якенькі, гарненькі, пухнасті …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носочки       Б) рукавички      В) шапочки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Коли Оксанка загубила рукавички?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восени     Б) навесні          В) перед Новим роком.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Загубивши пізно ввечері рукавичку, Оксанка сказала: …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«Нехай долежить  до весни.»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«Пошукаю рукавичку завтра.»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« Треба сьогодні обов’язково знайти рукавичку!»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7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7056784" cy="5962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Двірничка Фросина розгубилась і сказала: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«Хто тут збиратиме рукавичний урожай»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«Та тут ціле рукавичне дерево!»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«Питання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рукавицевикористання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треба без зволікання ставити на голосування»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Наукову працю «Про рукавиці, що літають, наче птиці» написав 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А) професор Петро Петрович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Б) професор Петро Павлович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В) професор Павло Петрович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Чому  Фросина не хотіла виконувати  свої обов’язки?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Як зреагували депутати, коли наступної весни знову з’явилося рукавичне дерево?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З якою метою під деревце прибігали діти?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Куди ж діваються рукавичні дерева? 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0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764704"/>
            <a:ext cx="55983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Відповіді: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–А;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Б;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В;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Б;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А; </a:t>
            </a:r>
            <a:endParaRPr lang="uk-UA" sz="4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А.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6768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7239000" cy="1944216"/>
          </a:xfrm>
        </p:spPr>
        <p:txBody>
          <a:bodyPr>
            <a:noAutofit/>
          </a:bodyPr>
          <a:lstStyle/>
          <a:p>
            <a:pPr algn="ctr"/>
            <a:r>
              <a:rPr lang="ru-RU" sz="4400" dirty="0" err="1" smtClean="0">
                <a:solidFill>
                  <a:srgbClr val="FF0000"/>
                </a:solidFill>
              </a:rPr>
              <a:t>Дякую</a:t>
            </a:r>
            <a:r>
              <a:rPr lang="ru-RU" sz="4400" dirty="0" smtClean="0">
                <a:solidFill>
                  <a:srgbClr val="FF0000"/>
                </a:solidFill>
              </a:rPr>
              <a:t> в</a:t>
            </a:r>
            <a:r>
              <a:rPr lang="uk-UA" sz="4400" dirty="0" smtClean="0">
                <a:solidFill>
                  <a:srgbClr val="FF0000"/>
                </a:solidFill>
              </a:rPr>
              <a:t>сім за гарну роботу!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i="1" dirty="0" smtClean="0">
                <a:solidFill>
                  <a:srgbClr val="FF0000"/>
                </a:solidFill>
              </a:rPr>
              <a:t>Гра « </a:t>
            </a:r>
            <a:r>
              <a:rPr lang="uk-UA" b="1" i="1" dirty="0" err="1" smtClean="0">
                <a:solidFill>
                  <a:srgbClr val="FF0000"/>
                </a:solidFill>
              </a:rPr>
              <a:t>Дешифрувальник</a:t>
            </a:r>
            <a:r>
              <a:rPr lang="uk-UA" b="1" i="1" dirty="0" smtClean="0">
                <a:solidFill>
                  <a:srgbClr val="FF0000"/>
                </a:solidFill>
              </a:rPr>
              <a:t>»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b="1" i="1" dirty="0" smtClean="0"/>
              <a:t>         </a:t>
            </a:r>
            <a:r>
              <a:rPr lang="ru-RU" sz="6000" b="1" i="1" dirty="0" err="1" smtClean="0"/>
              <a:t>Небилиці</a:t>
            </a:r>
            <a:r>
              <a:rPr lang="ru-RU" sz="6000" b="1" i="1" dirty="0" smtClean="0"/>
              <a:t>    </a:t>
            </a:r>
            <a:r>
              <a:rPr lang="ru-RU" sz="6000" b="1" i="1" dirty="0"/>
              <a:t>про</a:t>
            </a:r>
            <a:endParaRPr lang="ru-RU" sz="6000" dirty="0"/>
          </a:p>
          <a:p>
            <a:pPr algn="ctr">
              <a:buNone/>
            </a:pPr>
            <a:r>
              <a:rPr lang="ru-RU" sz="6000" b="1" i="1" dirty="0"/>
              <a:t>рук</a:t>
            </a:r>
            <a:r>
              <a:rPr lang="uk-UA" sz="6000" b="1" i="1" dirty="0" smtClean="0"/>
              <a:t>а</a:t>
            </a:r>
            <a:r>
              <a:rPr lang="ru-RU" sz="6000" b="1" i="1" dirty="0" err="1" smtClean="0"/>
              <a:t>ви</a:t>
            </a:r>
            <a:r>
              <a:rPr lang="ru-RU" sz="6000" b="1" i="1" dirty="0" err="1"/>
              <a:t>ці</a:t>
            </a:r>
            <a:endParaRPr lang="ru-RU" sz="6000" dirty="0"/>
          </a:p>
          <a:p>
            <a:pPr>
              <a:buNone/>
            </a:pP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24384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Зірка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Мензатюк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Небилиці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рукавиці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казка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)»: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29763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"Колись малою я любила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читати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сидячи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горісі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Гілля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навколо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мов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зелене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шатро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я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опинялася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мовби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інакшому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таємничому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А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правду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кажучи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я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ховалася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Батьки не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схвалювали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мого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читання-всього-підряд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Тепер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розумію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чому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Книжки — як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друзі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Є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надійні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справжні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Є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просто </a:t>
            </a:r>
            <a:r>
              <a:rPr lang="ru-RU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марнуєш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час." 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Зірка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Мензатюк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Зірка Мензатюк. Київські казки. Збірка казок для дітей. Небилиці про рукавиці. Казка. Малюнки Тетяни Семенової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5816" y="285581"/>
            <a:ext cx="2483739" cy="29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neew\Desktop\зірка\mezantyk_tvo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208" y="0"/>
            <a:ext cx="910279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i="1" dirty="0" err="1" smtClean="0">
                <a:solidFill>
                  <a:srgbClr val="FF0000"/>
                </a:solidFill>
              </a:rPr>
              <a:t>Небилиці</a:t>
            </a:r>
            <a:r>
              <a:rPr lang="ru-RU" sz="5400" i="1" dirty="0" smtClean="0">
                <a:solidFill>
                  <a:srgbClr val="FF0000"/>
                </a:solidFill>
              </a:rPr>
              <a:t> 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i="1" dirty="0" smtClean="0"/>
              <a:t>    </a:t>
            </a:r>
            <a:r>
              <a:rPr lang="ru-RU" sz="4400" i="1" dirty="0" err="1" smtClean="0"/>
              <a:t>невелике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оповідання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розповідного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змісту</a:t>
            </a:r>
            <a:r>
              <a:rPr lang="ru-RU" sz="4400" i="1" dirty="0" smtClean="0"/>
              <a:t> про те , </a:t>
            </a:r>
            <a:r>
              <a:rPr lang="ru-RU" sz="4400" i="1" dirty="0" err="1" smtClean="0"/>
              <a:t>чого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немає</a:t>
            </a:r>
            <a:r>
              <a:rPr lang="ru-RU" sz="4400" i="1" dirty="0" smtClean="0"/>
              <a:t> в </a:t>
            </a:r>
            <a:r>
              <a:rPr lang="ru-RU" sz="4400" i="1" dirty="0" err="1" smtClean="0"/>
              <a:t>дійсності</a:t>
            </a:r>
            <a:r>
              <a:rPr lang="ru-RU" sz="4400" i="1" dirty="0" smtClean="0"/>
              <a:t>; неправда, </a:t>
            </a:r>
            <a:r>
              <a:rPr lang="ru-RU" sz="4400" i="1" dirty="0" err="1" smtClean="0"/>
              <a:t>вигадка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Зірка Мензатюк. Київські казки. Збірка казок для дітей. Небилиці про рукавиці. Казка. Малюнки Тетяни Семенової.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47664" y="548680"/>
            <a:ext cx="4680519" cy="561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neew\Desktop\зірка\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97075"/>
            <a:ext cx="7239000" cy="407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68</TotalTime>
  <Words>835</Words>
  <Application>Microsoft Office PowerPoint</Application>
  <PresentationFormat>Экран (4:3)</PresentationFormat>
  <Paragraphs>90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Calibri</vt:lpstr>
      <vt:lpstr>Times New Roman</vt:lpstr>
      <vt:lpstr>Trebuchet MS</vt:lpstr>
      <vt:lpstr>Wingdings</vt:lpstr>
      <vt:lpstr>Wingdings 2</vt:lpstr>
      <vt:lpstr>Изящная</vt:lpstr>
      <vt:lpstr>Робота над чистомовкою </vt:lpstr>
      <vt:lpstr>Гра « Дешифрувальник» </vt:lpstr>
      <vt:lpstr>Гра « Дешифрувальник» </vt:lpstr>
      <vt:lpstr>«Зірка Мензатюк, "Небилиці про рукавиці" (казка)»: </vt:lpstr>
      <vt:lpstr>           "Колись малою я любила читати, сидячи на горісі. Гілля навколо було мов зелене шатро, я опинялася мовби в інакшому, таємничому світі. А ще, правду кажучи, я ховалася. Батьки не схвалювали мого читання-всього-підряд. Тепер розумію чому. Книжки — як друзі. Є серед них надійні і справжні. Є й такі, на які просто марнуєш час." (Зірка Мензатюк)</vt:lpstr>
      <vt:lpstr>Презентация PowerPoint</vt:lpstr>
      <vt:lpstr>Небилиці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Словникова робота</vt:lpstr>
      <vt:lpstr>…бабуся виплела Оксанці м’якенькі, гарненькі, пухнасті рукавички, а Оксанка їх загубила. Точніше, загубила тільки ліву. </vt:lpstr>
      <vt:lpstr>Спочатку здивувалася двірничка Фросина… Другим здивувався професор Петро Петрович… і пішов читати лекцію студентам-першокурсникам … науку рукавицезнавство. </vt:lpstr>
      <vt:lpstr>Гра «Мікрофон» </vt:lpstr>
      <vt:lpstr>Аналіз змісту з вибірковим читанням </vt:lpstr>
      <vt:lpstr>Гра «Знайди пару» </vt:lpstr>
      <vt:lpstr>Презентация PowerPoint</vt:lpstr>
      <vt:lpstr>Презентация PowerPoint</vt:lpstr>
      <vt:lpstr>Презентация PowerPoint</vt:lpstr>
      <vt:lpstr>Дякую всім за гарну роботу!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«Зірка Мензатюк, "Небилиці про рукавиці" (казка)»: </dc:title>
  <dc:creator>neew</dc:creator>
  <cp:lastModifiedBy>Пользователь Windows</cp:lastModifiedBy>
  <cp:revision>12</cp:revision>
  <dcterms:created xsi:type="dcterms:W3CDTF">2020-01-29T20:14:00Z</dcterms:created>
  <dcterms:modified xsi:type="dcterms:W3CDTF">2021-10-23T07:24:56Z</dcterms:modified>
</cp:coreProperties>
</file>