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>
      <p:cViewPr>
        <p:scale>
          <a:sx n="108" d="100"/>
          <a:sy n="108" d="100"/>
        </p:scale>
        <p:origin x="544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243CEF-D8FF-4330-B155-64F1CF7B4286}" type="datetimeFigureOut">
              <a:rPr lang="uk-UA" smtClean="0"/>
              <a:pPr/>
              <a:t>19.10.21</a:t>
            </a:fld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75FD18-44A1-46CE-8430-C2B7705769A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352928" cy="1944216"/>
          </a:xfrm>
        </p:spPr>
        <p:txBody>
          <a:bodyPr>
            <a:noAutofit/>
          </a:bodyPr>
          <a:lstStyle/>
          <a:p>
            <a:pPr algn="ctr"/>
            <a:r>
              <a:rPr lang="uk-UA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 навчання 6-А клас</a:t>
            </a:r>
            <a:b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проектної діяльності №3: </a:t>
            </a:r>
            <a:r>
              <a:rPr lang="uk-UA" sz="25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тістопластика</a:t>
            </a: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(10 год.)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: технологія виготовлення виробів з солоного тіста.</a:t>
            </a:r>
            <a: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UA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UA" sz="25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Урок №2</a:t>
            </a:r>
            <a:endParaRPr lang="uk-UA" sz="25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109-992A-4243-8590-D3BDA804F395}"/>
              </a:ext>
            </a:extLst>
          </p:cNvPr>
          <p:cNvSpPr txBox="1"/>
          <p:nvPr/>
        </p:nvSpPr>
        <p:spPr>
          <a:xfrm>
            <a:off x="6357257" y="5954486"/>
            <a:ext cx="2216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Андрєєва Ж.В.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D2608E-DF60-B54A-B3C9-0C81D232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67" y="2156662"/>
            <a:ext cx="3909351" cy="2932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Вироби з солоного тіста">
            <a:extLst>
              <a:ext uri="{FF2B5EF4-FFF2-40B4-BE49-F238E27FC236}">
                <a16:creationId xmlns:a16="http://schemas.microsoft.com/office/drawing/2014/main" id="{6ECA44BD-C455-354D-B21A-54DE5ACB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3" y="3003116"/>
            <a:ext cx="4445000" cy="322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8E9364-613F-0543-BC3E-AC53406BBD16}"/>
              </a:ext>
            </a:extLst>
          </p:cNvPr>
          <p:cNvSpPr/>
          <p:nvPr/>
        </p:nvSpPr>
        <p:spPr>
          <a:xfrm>
            <a:off x="1043608" y="908720"/>
            <a:ext cx="770485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500" b="1" dirty="0" err="1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500" b="1" dirty="0">
                <a:solidFill>
                  <a:srgbClr val="24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 fontAlgn="base"/>
            <a:r>
              <a:rPr lang="ru-RU" sz="3000" b="1" i="1" dirty="0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000" b="1" i="1" dirty="0" err="1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Їжачок</a:t>
            </a:r>
            <a:r>
              <a:rPr lang="ru-RU" sz="3000" b="1" i="1" dirty="0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i="1" dirty="0" err="1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3000" b="1" i="1" dirty="0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i="1" dirty="0" err="1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солоного</a:t>
            </a:r>
            <a:r>
              <a:rPr lang="ru-RU" sz="3000" b="1" i="1" dirty="0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i="1" dirty="0" err="1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тіста</a:t>
            </a:r>
            <a:r>
              <a:rPr lang="ru-RU" sz="3000" b="1" i="1" dirty="0">
                <a:solidFill>
                  <a:srgbClr val="94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 fontAlgn="base"/>
            <a:endParaRPr lang="ru-RU" sz="2500" b="1" dirty="0">
              <a:solidFill>
                <a:srgbClr val="24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Запропонуй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молодшому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братику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сестричці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веселу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розвагу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зліпіть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колючого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лісового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мешканця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їжачка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солоного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тіста</a:t>
            </a:r>
            <a:r>
              <a:rPr lang="ru-RU" sz="2500" i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fontAlgn="base"/>
            <a:endParaRPr lang="ru-RU" sz="2500" i="1" dirty="0">
              <a:solidFill>
                <a:srgbClr val="5A5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знадобляться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солоне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тісто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(рецепт у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презентації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1 уроку!);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харчові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барвники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акварельні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акрилові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фарби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гуаш</a:t>
            </a:r>
            <a:r>
              <a:rPr lang="ru-RU" sz="2500" dirty="0">
                <a:solidFill>
                  <a:srgbClr val="7872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ru-RU" dirty="0"/>
            </a:br>
            <a:endParaRPr lang="ru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ироби з солоного тіста">
            <a:extLst>
              <a:ext uri="{FF2B5EF4-FFF2-40B4-BE49-F238E27FC236}">
                <a16:creationId xmlns:a16="http://schemas.microsoft.com/office/drawing/2014/main" id="{90A74795-4AFE-4747-A5B8-87376CD5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76" y="2420888"/>
            <a:ext cx="470400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867826-BADD-914A-A156-79CDE33B6E74}"/>
              </a:ext>
            </a:extLst>
          </p:cNvPr>
          <p:cNvSpPr/>
          <p:nvPr/>
        </p:nvSpPr>
        <p:spPr>
          <a:xfrm>
            <a:off x="1187624" y="1052736"/>
            <a:ext cx="698477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b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500" b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шматочка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солоного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тіста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сформуй кульку з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видовженим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носиком —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тіло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й голова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їжачка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ироби з солоного тіста">
            <a:extLst>
              <a:ext uri="{FF2B5EF4-FFF2-40B4-BE49-F238E27FC236}">
                <a16:creationId xmlns:a16="http://schemas.microsoft.com/office/drawing/2014/main" id="{9A7AAA10-7560-4849-BA53-A2B0FC54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84" y="2636912"/>
            <a:ext cx="4733032" cy="354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7139A3-2630-1643-A90F-187505851FE1}"/>
              </a:ext>
            </a:extLst>
          </p:cNvPr>
          <p:cNvSpPr/>
          <p:nvPr/>
        </p:nvSpPr>
        <p:spPr>
          <a:xfrm>
            <a:off x="1043608" y="836712"/>
            <a:ext cx="74168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500" b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носик та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оченята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Можеш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пофарбоване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тісто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перець-горошок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Вироби з солоного тіста">
            <a:extLst>
              <a:ext uri="{FF2B5EF4-FFF2-40B4-BE49-F238E27FC236}">
                <a16:creationId xmlns:a16="http://schemas.microsoft.com/office/drawing/2014/main" id="{AD424D68-BF59-9C45-A675-3037083E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00" y="2644073"/>
            <a:ext cx="4656000" cy="34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7F3C9A-1D96-6B4C-BC48-84B0C101864C}"/>
              </a:ext>
            </a:extLst>
          </p:cNvPr>
          <p:cNvSpPr/>
          <p:nvPr/>
        </p:nvSpPr>
        <p:spPr>
          <a:xfrm>
            <a:off x="1115616" y="836712"/>
            <a:ext cx="720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b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500" b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ножиць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шаховому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зроби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надрізи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спинці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голочки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їжачка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бажанням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поклади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спинку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їжака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червоне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яблучко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3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56C3AA7-7823-444A-88F3-CC07D9FB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96" y="2564904"/>
            <a:ext cx="4517008" cy="338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4F8E52-5DA7-1C4D-AD70-745AFE4731AA}"/>
              </a:ext>
            </a:extLst>
          </p:cNvPr>
          <p:cNvSpPr/>
          <p:nvPr/>
        </p:nvSpPr>
        <p:spPr>
          <a:xfrm>
            <a:off x="1259632" y="1049356"/>
            <a:ext cx="68407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b="1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Крок</a:t>
            </a:r>
            <a:r>
              <a:rPr lang="ru-RU" sz="2500" b="1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Залиш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днів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повного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висихання</a:t>
            </a:r>
            <a:r>
              <a:rPr lang="ru-RU" sz="2500" dirty="0">
                <a:solidFill>
                  <a:srgbClr val="5A5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2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C011A32-A9F2-1747-9BC0-2C573204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Шановні дівчата, я думаю, поки що роботи у вас достатньо, тому ми продовжимо виконувати їжачка із тіста на наступних уроках! </a:t>
            </a:r>
          </a:p>
          <a:p>
            <a:r>
              <a:rPr lang="ru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або відео ваших їжачків надсилайте у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uk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на </a:t>
            </a:r>
            <a:r>
              <a:rPr lang="uk-UA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Вайбер</a:t>
            </a:r>
            <a:r>
              <a:rPr lang="uk-UA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номером: 0984971546.</a:t>
            </a:r>
          </a:p>
          <a:p>
            <a:r>
              <a:rPr lang="uk-UA" sz="33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 </a:t>
            </a:r>
            <a:r>
              <a:rPr lang="uk-UA" sz="33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endParaRPr lang="ru-UA" sz="33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51F4A46-0745-D644-9D7D-5FB411EB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сьогодні – це все!</a:t>
            </a:r>
          </a:p>
        </p:txBody>
      </p:sp>
    </p:spTree>
    <p:extLst>
      <p:ext uri="{BB962C8B-B14F-4D97-AF65-F5344CB8AC3E}">
        <p14:creationId xmlns:p14="http://schemas.microsoft.com/office/powerpoint/2010/main" val="410757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</TotalTime>
  <Words>211</Words>
  <Application>Microsoft Macintosh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Lucida Sans Unicode</vt:lpstr>
      <vt:lpstr>Times New Roman</vt:lpstr>
      <vt:lpstr>Verdana</vt:lpstr>
      <vt:lpstr>Wingdings 2</vt:lpstr>
      <vt:lpstr>Wingdings 3</vt:lpstr>
      <vt:lpstr>Открытая</vt:lpstr>
      <vt:lpstr>Трудове навчання 6-А клас Об’єкт проектної діяльності №3: тістопластика (10 год.) Технологія : технологія виготовлення виробів з солоного тіста.  Урок №2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 сьогодні – це все!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zhannaandre95@gmail.com</cp:lastModifiedBy>
  <cp:revision>24</cp:revision>
  <dcterms:created xsi:type="dcterms:W3CDTF">2016-04-21T15:18:32Z</dcterms:created>
  <dcterms:modified xsi:type="dcterms:W3CDTF">2021-10-19T07:30:18Z</dcterms:modified>
</cp:coreProperties>
</file>