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79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353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C00000"/>
                </a:solidFill>
              </a:rPr>
              <a:t>Художнє оздоблення брелока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209668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accent2"/>
                </a:solidFill>
              </a:rPr>
              <a:t>6 клас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20</a:t>
            </a:r>
            <a:r>
              <a:rPr lang="uk-UA" sz="2400" dirty="0" smtClean="0">
                <a:solidFill>
                  <a:schemeClr val="accent2"/>
                </a:solidFill>
              </a:rPr>
              <a:t>.10.2021</a:t>
            </a:r>
            <a:endParaRPr lang="ru-RU" sz="2400" dirty="0">
              <a:solidFill>
                <a:schemeClr val="accent2"/>
              </a:solidFill>
            </a:endParaRPr>
          </a:p>
        </p:txBody>
      </p:sp>
      <p:pic>
        <p:nvPicPr>
          <p:cNvPr id="6146" name="Picture 2" descr="C:\Users\valen\Desktop\Без названия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00438"/>
            <a:ext cx="2571768" cy="19263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3" descr="C:\Users\valen\Desktop\images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3643314"/>
            <a:ext cx="3594945" cy="17145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14338"/>
            <a:ext cx="910353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00"/>
                </a:solidFill>
              </a:rPr>
              <a:t>Вимоги до конструкції брелока:</a:t>
            </a:r>
            <a:r>
              <a:rPr lang="ru-RU" dirty="0" smtClean="0">
                <a:solidFill>
                  <a:srgbClr val="FFFF00"/>
                </a:solidFill>
              </a:rPr>
              <a:t/>
            </a:r>
            <a:br>
              <a:rPr lang="ru-RU" dirty="0" smtClean="0">
                <a:solidFill>
                  <a:srgbClr val="FFFF00"/>
                </a:solidFill>
              </a:rPr>
            </a:b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 </a:t>
            </a:r>
            <a:endParaRPr lang="ru-RU" dirty="0" smtClean="0"/>
          </a:p>
          <a:p>
            <a:r>
              <a:rPr lang="uk-UA" dirty="0" smtClean="0"/>
              <a:t>1.Відповідати своєму призначенню.</a:t>
            </a:r>
            <a:endParaRPr lang="ru-RU" dirty="0" smtClean="0"/>
          </a:p>
          <a:p>
            <a:r>
              <a:rPr lang="uk-UA" dirty="0" smtClean="0"/>
              <a:t>2.Мати деталі з листового металу та дроту.</a:t>
            </a:r>
            <a:endParaRPr lang="ru-RU" dirty="0" smtClean="0"/>
          </a:p>
          <a:p>
            <a:r>
              <a:rPr lang="uk-UA" dirty="0" smtClean="0"/>
              <a:t>3.Бути простою у виготовленні.</a:t>
            </a:r>
            <a:endParaRPr lang="ru-RU" dirty="0" smtClean="0"/>
          </a:p>
          <a:p>
            <a:r>
              <a:rPr lang="uk-UA" dirty="0" smtClean="0"/>
              <a:t>4.Мати естетичний і оригінальний вигляд.</a:t>
            </a:r>
            <a:endParaRPr lang="ru-RU" dirty="0" smtClean="0"/>
          </a:p>
          <a:p>
            <a:r>
              <a:rPr lang="uk-UA" dirty="0" smtClean="0"/>
              <a:t>5.Витрата незначної кількості матеріалу.</a:t>
            </a:r>
            <a:endParaRPr lang="ru-RU" dirty="0" smtClean="0"/>
          </a:p>
          <a:p>
            <a:r>
              <a:rPr lang="uk-UA" dirty="0" smtClean="0"/>
              <a:t>6. Можливість виготовлення виробу в умовах шкільної майстерні (вдома).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1" y="0"/>
            <a:ext cx="910353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00"/>
                </a:solidFill>
              </a:rPr>
              <a:t>Опис зовнішнього вигляду виробу:</a:t>
            </a:r>
            <a:r>
              <a:rPr lang="ru-RU" dirty="0" smtClean="0">
                <a:solidFill>
                  <a:srgbClr val="FFFF00"/>
                </a:solidFill>
              </a:rPr>
              <a:t/>
            </a:r>
            <a:br>
              <a:rPr lang="ru-RU" dirty="0" smtClean="0">
                <a:solidFill>
                  <a:srgbClr val="FFFF00"/>
                </a:solidFill>
              </a:rPr>
            </a:b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uk-UA" sz="2400" dirty="0" smtClean="0"/>
              <a:t>виріб «брелок» повинен складатися з двох деталей – </a:t>
            </a:r>
            <a:r>
              <a:rPr lang="uk-UA" sz="2400" b="1" dirty="0" smtClean="0"/>
              <a:t>основи і кільця.</a:t>
            </a:r>
            <a:r>
              <a:rPr lang="uk-UA" sz="2400" dirty="0" smtClean="0"/>
              <a:t> Для виготовлення </a:t>
            </a:r>
            <a:r>
              <a:rPr lang="uk-UA" sz="2400" b="1" dirty="0" smtClean="0"/>
              <a:t>основи</a:t>
            </a:r>
            <a:r>
              <a:rPr lang="uk-UA" sz="2400" dirty="0" smtClean="0"/>
              <a:t> застосовується кольоровий листовий метал (латунь, дюралюміній)  завтовшки  2мм.у вигляді квадрата. Для виготовлення </a:t>
            </a:r>
            <a:r>
              <a:rPr lang="uk-UA" sz="2400" b="1" dirty="0" smtClean="0"/>
              <a:t>кільця </a:t>
            </a:r>
            <a:r>
              <a:rPr lang="uk-UA" sz="2400" dirty="0" smtClean="0"/>
              <a:t>потрібен стальний дріт  </a:t>
            </a:r>
            <a:r>
              <a:rPr lang="uk-UA" sz="2400" i="1" dirty="0" smtClean="0"/>
              <a:t>Ф</a:t>
            </a:r>
            <a:r>
              <a:rPr lang="uk-UA" sz="2400" dirty="0" smtClean="0"/>
              <a:t>3мм.</a:t>
            </a:r>
            <a:endParaRPr lang="ru-RU" sz="2400" dirty="0" smtClean="0"/>
          </a:p>
          <a:p>
            <a:pPr lvl="0"/>
            <a:r>
              <a:rPr lang="uk-UA" sz="2400" dirty="0" smtClean="0"/>
              <a:t>візерунки на </a:t>
            </a:r>
            <a:r>
              <a:rPr lang="uk-UA" sz="2400" b="1" dirty="0" smtClean="0"/>
              <a:t>основі</a:t>
            </a:r>
            <a:r>
              <a:rPr lang="uk-UA" sz="2400" dirty="0" smtClean="0"/>
              <a:t> виробу, формуються завдяки таким технологічним операціям як свердління, різання слюсарними ножицями, обпилювання</a:t>
            </a:r>
            <a:r>
              <a:rPr lang="uk-UA" sz="2600" dirty="0" smtClean="0"/>
              <a:t>.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  <p:pic>
        <p:nvPicPr>
          <p:cNvPr id="21506" name="Рисунок 1" descr="C:\Documents and Settings\хакер\Мои документы\Мои рисунки\3.png"/>
          <p:cNvPicPr>
            <a:picLocks noChangeAspect="1" noChangeArrowheads="1"/>
          </p:cNvPicPr>
          <p:nvPr/>
        </p:nvPicPr>
        <p:blipFill>
          <a:blip r:embed="rId3">
            <a:lum bright="20000"/>
          </a:blip>
          <a:srcRect l="35320" t="29031" r="24174" b="20277"/>
          <a:stretch>
            <a:fillRect/>
          </a:stretch>
        </p:blipFill>
        <p:spPr bwMode="auto">
          <a:xfrm>
            <a:off x="1214414" y="4929198"/>
            <a:ext cx="11906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Рисунок 2" descr="C:\Documents and Settings\хакер\Мои документы\Мои рисунки\1.png"/>
          <p:cNvPicPr>
            <a:picLocks noChangeAspect="1" noChangeArrowheads="1"/>
          </p:cNvPicPr>
          <p:nvPr/>
        </p:nvPicPr>
        <p:blipFill>
          <a:blip r:embed="rId4">
            <a:lum bright="20000"/>
          </a:blip>
          <a:srcRect l="37218" t="29494" r="25243" b="16589"/>
          <a:stretch>
            <a:fillRect/>
          </a:stretch>
        </p:blipFill>
        <p:spPr bwMode="auto">
          <a:xfrm>
            <a:off x="3857620" y="5000636"/>
            <a:ext cx="110490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Рисунок 3" descr="C:\Documents and Settings\хакер\Мои документы\Мои рисунки\4.png"/>
          <p:cNvPicPr>
            <a:picLocks noChangeAspect="1" noChangeArrowheads="1"/>
          </p:cNvPicPr>
          <p:nvPr/>
        </p:nvPicPr>
        <p:blipFill>
          <a:blip r:embed="rId5">
            <a:lum bright="20000"/>
          </a:blip>
          <a:srcRect l="36942" t="30876" r="24821" b="20276"/>
          <a:stretch>
            <a:fillRect/>
          </a:stretch>
        </p:blipFill>
        <p:spPr bwMode="auto">
          <a:xfrm>
            <a:off x="6715140" y="4929198"/>
            <a:ext cx="1127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85776"/>
            <a:ext cx="9123769" cy="687324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>
            <a:normAutofit/>
          </a:bodyPr>
          <a:lstStyle/>
          <a:p>
            <a:r>
              <a:rPr lang="uk-UA" sz="3600" dirty="0" smtClean="0">
                <a:solidFill>
                  <a:srgbClr val="FFFF00"/>
                </a:solidFill>
              </a:rPr>
              <a:t>Оздоблення дерев</a:t>
            </a:r>
            <a:r>
              <a:rPr lang="en-US" sz="3600" dirty="0" smtClean="0">
                <a:solidFill>
                  <a:srgbClr val="FFFF00"/>
                </a:solidFill>
              </a:rPr>
              <a:t>’</a:t>
            </a:r>
            <a:r>
              <a:rPr lang="uk-UA" sz="3600" dirty="0" err="1" smtClean="0">
                <a:solidFill>
                  <a:srgbClr val="FFFF00"/>
                </a:solidFill>
              </a:rPr>
              <a:t>яними</a:t>
            </a:r>
            <a:r>
              <a:rPr lang="uk-UA" sz="3600" dirty="0" smtClean="0">
                <a:solidFill>
                  <a:srgbClr val="FFFF00"/>
                </a:solidFill>
              </a:rPr>
              <a:t> </a:t>
            </a:r>
            <a:r>
              <a:rPr lang="uk-UA" sz="3600" dirty="0" err="1" smtClean="0">
                <a:solidFill>
                  <a:srgbClr val="FFFF00"/>
                </a:solidFill>
              </a:rPr>
              <a:t>втавками</a:t>
            </a:r>
            <a:endParaRPr lang="ru-RU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2571736" y="1785926"/>
            <a:ext cx="4038600" cy="318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642910" y="5572140"/>
            <a:ext cx="8043890" cy="554023"/>
          </a:xfrm>
        </p:spPr>
        <p:txBody>
          <a:bodyPr/>
          <a:lstStyle/>
          <a:p>
            <a:r>
              <a:rPr lang="uk-UA" dirty="0" smtClean="0"/>
              <a:t>Виконується клейовим з</a:t>
            </a:r>
            <a:r>
              <a:rPr lang="en-US" dirty="0" smtClean="0"/>
              <a:t>’</a:t>
            </a:r>
            <a:r>
              <a:rPr lang="uk-UA" dirty="0" smtClean="0"/>
              <a:t>єднанням.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9123769" cy="687324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uk-UA" sz="3600" dirty="0" smtClean="0">
                <a:solidFill>
                  <a:srgbClr val="FFFF00"/>
                </a:solidFill>
              </a:rPr>
              <a:t>Оздоблення  лакофарбовим покриттям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Одним </a:t>
            </a:r>
            <a:r>
              <a:rPr lang="ru-RU" sz="2400" dirty="0" err="1" smtClean="0"/>
              <a:t>із</a:t>
            </a:r>
            <a:r>
              <a:rPr lang="ru-RU" sz="2400" dirty="0" smtClean="0"/>
              <a:t> </a:t>
            </a:r>
            <a:r>
              <a:rPr lang="ru-RU" sz="2400" dirty="0" err="1" smtClean="0"/>
              <a:t>способів</a:t>
            </a:r>
            <a:r>
              <a:rPr lang="ru-RU" sz="2400" dirty="0" smtClean="0"/>
              <a:t> </a:t>
            </a:r>
            <a:r>
              <a:rPr lang="ru-RU" sz="2400" dirty="0" err="1" smtClean="0"/>
              <a:t>оздоблення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металів</a:t>
            </a:r>
            <a:r>
              <a:rPr lang="ru-RU" sz="2400" dirty="0" smtClean="0"/>
              <a:t> </a:t>
            </a:r>
            <a:r>
              <a:rPr lang="ru-RU" sz="2400" dirty="0" err="1" smtClean="0"/>
              <a:t>є</a:t>
            </a:r>
            <a:r>
              <a:rPr lang="ru-RU" sz="2400" dirty="0" smtClean="0"/>
              <a:t> </a:t>
            </a:r>
            <a:r>
              <a:rPr lang="ru-RU" sz="2400" dirty="0" err="1" smtClean="0"/>
              <a:t>лакофарбове</a:t>
            </a:r>
            <a:r>
              <a:rPr lang="ru-RU" sz="2400" dirty="0" smtClean="0"/>
              <a:t> </a:t>
            </a:r>
            <a:r>
              <a:rPr lang="ru-RU" sz="2400" dirty="0" err="1" smtClean="0"/>
              <a:t>покриття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Грунт – </a:t>
            </a:r>
            <a:r>
              <a:rPr lang="ru-RU" sz="2400" dirty="0" err="1" smtClean="0"/>
              <a:t>це</a:t>
            </a:r>
            <a:r>
              <a:rPr lang="ru-RU" sz="2400" dirty="0" smtClean="0"/>
              <a:t> перший шар </a:t>
            </a:r>
            <a:r>
              <a:rPr lang="ru-RU" sz="2400" dirty="0" err="1" smtClean="0"/>
              <a:t>покриття</a:t>
            </a:r>
            <a:r>
              <a:rPr lang="ru-RU" sz="2400" dirty="0" smtClean="0"/>
              <a:t>, </a:t>
            </a:r>
            <a:r>
              <a:rPr lang="ru-RU" sz="2400" dirty="0" err="1" smtClean="0"/>
              <a:t>він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</a:t>
            </a:r>
            <a:r>
              <a:rPr lang="ru-RU" sz="2400" dirty="0" err="1" smtClean="0"/>
              <a:t>заповнює</a:t>
            </a:r>
            <a:r>
              <a:rPr lang="ru-RU" sz="2400" dirty="0" smtClean="0"/>
              <a:t> пори </a:t>
            </a:r>
            <a:r>
              <a:rPr lang="ru-RU" sz="2400" dirty="0" err="1" smtClean="0"/>
              <a:t>металу</a:t>
            </a:r>
            <a:r>
              <a:rPr lang="ru-RU" sz="2400" dirty="0" smtClean="0"/>
              <a:t>, </a:t>
            </a:r>
            <a:r>
              <a:rPr lang="ru-RU" sz="2400" dirty="0" err="1" smtClean="0"/>
              <a:t>оберігаючи</a:t>
            </a:r>
            <a:r>
              <a:rPr lang="ru-RU" sz="2400" dirty="0" smtClean="0"/>
              <a:t> метал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ru-RU" sz="2400" dirty="0" err="1" smtClean="0"/>
              <a:t>корозії</a:t>
            </a:r>
            <a:r>
              <a:rPr lang="ru-RU" sz="2400" dirty="0" smtClean="0"/>
              <a:t>.</a:t>
            </a:r>
          </a:p>
          <a:p>
            <a:pPr>
              <a:buNone/>
            </a:pPr>
            <a:r>
              <a:rPr lang="ru-RU" sz="2400" dirty="0" smtClean="0"/>
              <a:t>     </a:t>
            </a:r>
            <a:r>
              <a:rPr lang="ru-RU" sz="2400" dirty="0" err="1" smtClean="0"/>
              <a:t>Шпаклівка</a:t>
            </a:r>
            <a:r>
              <a:rPr lang="ru-RU" sz="2400" dirty="0" smtClean="0"/>
              <a:t> (</a:t>
            </a:r>
            <a:r>
              <a:rPr lang="ru-RU" sz="2400" dirty="0" err="1" smtClean="0"/>
              <a:t>другий</a:t>
            </a:r>
            <a:r>
              <a:rPr lang="ru-RU" sz="2400" dirty="0" smtClean="0"/>
              <a:t> шар </a:t>
            </a:r>
            <a:r>
              <a:rPr lang="ru-RU" sz="2400" dirty="0" err="1" smtClean="0"/>
              <a:t>покриття</a:t>
            </a:r>
            <a:r>
              <a:rPr lang="ru-RU" sz="2400" dirty="0" smtClean="0"/>
              <a:t>) служить для </a:t>
            </a:r>
            <a:r>
              <a:rPr lang="ru-RU" sz="2400" dirty="0" err="1" smtClean="0"/>
              <a:t>вирівнювання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згладжування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поверхні</a:t>
            </a:r>
            <a:r>
              <a:rPr lang="ru-RU" sz="2400" dirty="0" smtClean="0"/>
              <a:t> </a:t>
            </a:r>
            <a:r>
              <a:rPr lang="ru-RU" sz="2400" dirty="0" err="1" smtClean="0"/>
              <a:t>виробу</a:t>
            </a:r>
            <a:r>
              <a:rPr lang="ru-RU" sz="2400" dirty="0" smtClean="0"/>
              <a:t> перед </a:t>
            </a:r>
            <a:r>
              <a:rPr lang="ru-RU" sz="2400" dirty="0" err="1" smtClean="0"/>
              <a:t>фарбуванням</a:t>
            </a:r>
            <a:r>
              <a:rPr lang="ru-RU" sz="2400" dirty="0" smtClean="0"/>
              <a:t>. </a:t>
            </a:r>
          </a:p>
          <a:p>
            <a:pPr>
              <a:buNone/>
            </a:pPr>
            <a:r>
              <a:rPr lang="ru-RU" sz="2400" dirty="0" smtClean="0"/>
              <a:t>     </a:t>
            </a:r>
            <a:r>
              <a:rPr lang="ru-RU" sz="2400" dirty="0" err="1" smtClean="0"/>
              <a:t>Фарби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емалі</a:t>
            </a:r>
            <a:r>
              <a:rPr lang="ru-RU" sz="2400" dirty="0" smtClean="0"/>
              <a:t> – </a:t>
            </a:r>
            <a:r>
              <a:rPr lang="ru-RU" sz="2400" dirty="0" err="1" smtClean="0"/>
              <a:t>додають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колір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захищають</a:t>
            </a:r>
            <a:r>
              <a:rPr lang="ru-RU" sz="2400" dirty="0" smtClean="0"/>
              <a:t> деталь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ru-RU" sz="2400" dirty="0" err="1" smtClean="0"/>
              <a:t>впливу</a:t>
            </a:r>
            <a:r>
              <a:rPr lang="ru-RU" sz="2400" dirty="0" smtClean="0"/>
              <a:t> </a:t>
            </a:r>
            <a:r>
              <a:rPr lang="ru-RU" sz="2400" dirty="0" err="1" smtClean="0"/>
              <a:t>зовнішнього</a:t>
            </a:r>
            <a:r>
              <a:rPr lang="ru-RU" sz="2400" dirty="0" smtClean="0"/>
              <a:t> </a:t>
            </a:r>
            <a:r>
              <a:rPr lang="ru-RU" sz="2400" dirty="0" err="1" smtClean="0"/>
              <a:t>середовища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1765" r="12941"/>
          <a:stretch>
            <a:fillRect/>
          </a:stretch>
        </p:blipFill>
        <p:spPr bwMode="auto">
          <a:xfrm>
            <a:off x="7286644" y="5000636"/>
            <a:ext cx="1539287" cy="155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9123769" cy="687324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8015286" cy="928694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00"/>
                </a:solidFill>
              </a:rPr>
              <a:t>Оздоблення нанесенням малюнка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C00000"/>
                </a:solidFill>
              </a:rPr>
              <a:t>Оздоблення </a:t>
            </a:r>
            <a:r>
              <a:rPr lang="uk-UA" dirty="0" err="1" smtClean="0">
                <a:solidFill>
                  <a:srgbClr val="C00000"/>
                </a:solidFill>
              </a:rPr>
              <a:t>пірографією</a:t>
            </a:r>
            <a:r>
              <a:rPr lang="uk-UA" dirty="0" smtClean="0">
                <a:solidFill>
                  <a:srgbClr val="C00000"/>
                </a:solidFill>
              </a:rPr>
              <a:t> </a:t>
            </a:r>
            <a:r>
              <a:rPr lang="uk-UA" sz="2400" dirty="0" smtClean="0">
                <a:solidFill>
                  <a:srgbClr val="C00000"/>
                </a:solidFill>
              </a:rPr>
              <a:t>(випалюванням)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3074" name="Picture 2" descr="D:\2020-2021н.р Школа\Дистанц. навч. 11.01.21-22.0121\6 кл. Брелок\28139757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857496"/>
            <a:ext cx="2898257" cy="3429024"/>
          </a:xfrm>
          <a:prstGeom prst="rect">
            <a:avLst/>
          </a:prstGeom>
          <a:noFill/>
        </p:spPr>
      </p:pic>
      <p:pic>
        <p:nvPicPr>
          <p:cNvPr id="7" name="Picture 2" descr="D:\2020-2021н.р Школа\Дистанц. навч. 11.01.21-22.0121\6 кл. Брелок\images (4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786058"/>
            <a:ext cx="3143272" cy="3624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9123769" cy="687324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uk-UA" sz="3600" dirty="0" smtClean="0">
                <a:solidFill>
                  <a:srgbClr val="FFFF00"/>
                </a:solidFill>
              </a:rPr>
              <a:t>Оздоблення  різними матеріалами</a:t>
            </a:r>
            <a:endParaRPr lang="ru-RU" sz="3600" dirty="0">
              <a:solidFill>
                <a:srgbClr val="FFFF00"/>
              </a:solidFill>
            </a:endParaRPr>
          </a:p>
        </p:txBody>
      </p:sp>
      <p:pic>
        <p:nvPicPr>
          <p:cNvPr id="5" name="Picture 3" descr="D:\2020-2021н.р Школа\Дистанц. навч. 11.01.21-22.0121\6 кл. Брелок\0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6396" y="1857364"/>
            <a:ext cx="2846090" cy="4000528"/>
          </a:xfrm>
          <a:prstGeom prst="rect">
            <a:avLst/>
          </a:prstGeom>
          <a:noFill/>
        </p:spPr>
      </p:pic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8" cy="4525963"/>
          </a:xfrm>
        </p:spPr>
        <p:txBody>
          <a:bodyPr/>
          <a:lstStyle/>
          <a:p>
            <a:r>
              <a:rPr lang="uk-UA" dirty="0" smtClean="0"/>
              <a:t> Виконується наклеюванням на основу  вирізаних деталей з фетру та </a:t>
            </a:r>
            <a:r>
              <a:rPr lang="uk-UA" dirty="0" err="1" smtClean="0"/>
              <a:t>фоамірану</a:t>
            </a:r>
            <a:r>
              <a:rPr lang="uk-UA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9123769" cy="687324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Брелок металевий 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5122" name="Picture 2" descr="C:\Users\valen\Desktop\2410396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785918" y="1571612"/>
            <a:ext cx="4857784" cy="364333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85720" y="4398496"/>
            <a:ext cx="6572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algn="ctr"/>
            <a:r>
              <a:rPr lang="ru-RU" dirty="0" err="1" smtClean="0"/>
              <a:t>Ножівка</a:t>
            </a:r>
            <a:r>
              <a:rPr lang="ru-RU" dirty="0" smtClean="0"/>
              <a:t>, </a:t>
            </a:r>
            <a:r>
              <a:rPr lang="ru-RU" dirty="0" err="1" smtClean="0"/>
              <a:t>дриль</a:t>
            </a:r>
            <a:r>
              <a:rPr lang="ru-RU" dirty="0" smtClean="0"/>
              <a:t>, напилки, наждак </a:t>
            </a:r>
            <a:r>
              <a:rPr lang="ru-RU" dirty="0" err="1" smtClean="0"/>
              <a:t>і</a:t>
            </a:r>
            <a:r>
              <a:rPr lang="ru-RU" dirty="0" smtClean="0"/>
              <a:t> паста </a:t>
            </a:r>
            <a:r>
              <a:rPr lang="ru-RU" dirty="0" err="1" smtClean="0"/>
              <a:t>полірувальна</a:t>
            </a:r>
            <a:r>
              <a:rPr lang="ru-RU" dirty="0" smtClean="0"/>
              <a:t>( ГОИ).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31" y="0"/>
            <a:ext cx="9123769" cy="687324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Практична робота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Виконання оздоблення брелока</a:t>
            </a:r>
            <a:r>
              <a:rPr lang="en-US" dirty="0" smtClean="0"/>
              <a:t>:</a:t>
            </a:r>
          </a:p>
          <a:p>
            <a:r>
              <a:rPr lang="uk-UA" dirty="0" smtClean="0"/>
              <a:t> -</a:t>
            </a:r>
            <a:r>
              <a:rPr lang="en-US" dirty="0" smtClean="0"/>
              <a:t> </a:t>
            </a:r>
            <a:r>
              <a:rPr lang="uk-UA" dirty="0" smtClean="0"/>
              <a:t>визначитися з видом оздоблення</a:t>
            </a:r>
            <a:r>
              <a:rPr lang="en-US" dirty="0" smtClean="0"/>
              <a:t>;</a:t>
            </a:r>
          </a:p>
          <a:p>
            <a:r>
              <a:rPr lang="uk-UA" dirty="0" smtClean="0"/>
              <a:t>- нанести малюнок на брелок за допомогою простого олівця або копіювального паперу</a:t>
            </a:r>
            <a:r>
              <a:rPr lang="en-US" dirty="0" smtClean="0"/>
              <a:t>;</a:t>
            </a:r>
            <a:r>
              <a:rPr lang="uk-UA" dirty="0" smtClean="0"/>
              <a:t> </a:t>
            </a:r>
          </a:p>
          <a:p>
            <a:r>
              <a:rPr lang="uk-UA" dirty="0" smtClean="0"/>
              <a:t>- виконати зображення за допомогою випалювання </a:t>
            </a:r>
            <a:r>
              <a:rPr lang="en-US" dirty="0" smtClean="0"/>
              <a:t>;</a:t>
            </a:r>
            <a:endParaRPr lang="uk-UA" dirty="0" smtClean="0"/>
          </a:p>
          <a:p>
            <a:r>
              <a:rPr lang="uk-UA" dirty="0" smtClean="0"/>
              <a:t>- за необхідності малюнок зафарбувати.</a:t>
            </a:r>
          </a:p>
          <a:p>
            <a:r>
              <a:rPr lang="uk-UA" dirty="0" err="1" smtClean="0">
                <a:solidFill>
                  <a:srgbClr val="FF0000"/>
                </a:solidFill>
              </a:rPr>
              <a:t>Пам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ru-RU" dirty="0" err="1" smtClean="0">
                <a:solidFill>
                  <a:srgbClr val="FF0000"/>
                </a:solidFill>
              </a:rPr>
              <a:t>ятай</a:t>
            </a:r>
            <a:r>
              <a:rPr lang="ru-RU" dirty="0" smtClean="0">
                <a:solidFill>
                  <a:srgbClr val="FF0000"/>
                </a:solidFill>
              </a:rPr>
              <a:t>  про </a:t>
            </a:r>
            <a:r>
              <a:rPr lang="ru-RU" dirty="0" err="1" smtClean="0">
                <a:solidFill>
                  <a:srgbClr val="FF0000"/>
                </a:solidFill>
              </a:rPr>
              <a:t>дотримання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безпеки</a:t>
            </a:r>
            <a:r>
              <a:rPr lang="ru-RU" dirty="0" smtClean="0">
                <a:solidFill>
                  <a:srgbClr val="FF0000"/>
                </a:solidFill>
              </a:rPr>
              <a:t> при </a:t>
            </a:r>
            <a:r>
              <a:rPr lang="ru-RU" dirty="0" err="1" smtClean="0">
                <a:solidFill>
                  <a:srgbClr val="FF0000"/>
                </a:solidFill>
              </a:rPr>
              <a:t>роботі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з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випалювачем</a:t>
            </a:r>
            <a:r>
              <a:rPr lang="ru-RU" dirty="0" smtClean="0">
                <a:solidFill>
                  <a:srgbClr val="FF0000"/>
                </a:solidFill>
              </a:rPr>
              <a:t>!</a:t>
            </a:r>
            <a:endParaRPr lang="uk-UA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236</Words>
  <PresentationFormat>Экран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Художнє оздоблення брелока</vt:lpstr>
      <vt:lpstr>Вимоги до конструкції брелока: </vt:lpstr>
      <vt:lpstr>Опис зовнішнього вигляду виробу: </vt:lpstr>
      <vt:lpstr>Оздоблення дерев’яними втавками</vt:lpstr>
      <vt:lpstr>Оздоблення  лакофарбовим покриттям</vt:lpstr>
      <vt:lpstr>Оздоблення нанесенням малюнка</vt:lpstr>
      <vt:lpstr>Оздоблення  різними матеріалами</vt:lpstr>
      <vt:lpstr>Брелок металевий </vt:lpstr>
      <vt:lpstr>Практична робота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Художнє оздоблення брелока</dc:title>
  <dc:creator>Валентина Капуста</dc:creator>
  <cp:lastModifiedBy>Валентина Капуста</cp:lastModifiedBy>
  <cp:revision>19</cp:revision>
  <dcterms:created xsi:type="dcterms:W3CDTF">2021-10-18T17:42:38Z</dcterms:created>
  <dcterms:modified xsi:type="dcterms:W3CDTF">2021-10-19T19:44:51Z</dcterms:modified>
</cp:coreProperties>
</file>