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548" r:id="rId3"/>
    <p:sldId id="3170" r:id="rId4"/>
    <p:sldId id="3171" r:id="rId5"/>
    <p:sldId id="3172" r:id="rId6"/>
    <p:sldId id="3173" r:id="rId7"/>
    <p:sldId id="3174" r:id="rId8"/>
    <p:sldId id="2394" r:id="rId9"/>
    <p:sldId id="3159" r:id="rId10"/>
    <p:sldId id="3160" r:id="rId11"/>
    <p:sldId id="3167" r:id="rId12"/>
    <p:sldId id="3168" r:id="rId13"/>
    <p:sldId id="3162" r:id="rId14"/>
    <p:sldId id="3169" r:id="rId15"/>
    <p:sldId id="454" r:id="rId16"/>
    <p:sldId id="9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548"/>
            <p14:sldId id="3170"/>
            <p14:sldId id="3171"/>
            <p14:sldId id="3172"/>
            <p14:sldId id="3173"/>
            <p14:sldId id="3174"/>
            <p14:sldId id="2394"/>
            <p14:sldId id="3159"/>
            <p14:sldId id="3160"/>
            <p14:sldId id="3167"/>
            <p14:sldId id="3168"/>
            <p14:sldId id="3162"/>
            <p14:sldId id="3169"/>
          </p14:sldIdLst>
        </p14:section>
        <p14:section name="Раздел без заголовка" id="{AC9334F8-F988-4E78-9E68-3A8F16322EC6}">
          <p14:sldIdLst>
            <p14:sldId id="454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7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16B90"/>
    <a:srgbClr val="53AFDB"/>
    <a:srgbClr val="A43695"/>
    <a:srgbClr val="FFFF00"/>
    <a:srgbClr val="FF5050"/>
    <a:srgbClr val="FF0000"/>
    <a:srgbClr val="FF99FF"/>
    <a:srgbClr val="56B3D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5" d="100"/>
          <a:sy n="115" d="100"/>
        </p:scale>
        <p:origin x="24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31.05.2022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31.05.2022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31.05.2022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31.05.2022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31.05.2022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№159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0147" y="2034747"/>
            <a:ext cx="4388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Порівняння та розв’язування задач. Дії з іменованими числами.  Розв’язування рівнянь. Периметр</a:t>
            </a:r>
            <a:endParaRPr lang="uk-UA" sz="8800" b="1" dirty="0">
              <a:solidFill>
                <a:srgbClr val="2F3242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82597A-15FC-476D-A187-01E718129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5" t="47971" r="2416" b="11014"/>
          <a:stretch/>
        </p:blipFill>
        <p:spPr>
          <a:xfrm>
            <a:off x="7640381" y="1083465"/>
            <a:ext cx="4177245" cy="53741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88E151E-3591-4597-824F-BFBE615AE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8" t="24279" r="12283" b="24492"/>
          <a:stretch/>
        </p:blipFill>
        <p:spPr>
          <a:xfrm>
            <a:off x="2598477" y="1294489"/>
            <a:ext cx="6433082" cy="230855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52" name="Прямоугольник 4">
            <a:extLst>
              <a:ext uri="{FF2B5EF4-FFF2-40B4-BE49-F238E27FC236}">
                <a16:creationId xmlns:a16="http://schemas.microsoft.com/office/drawing/2014/main" id="{A51B120D-6C8E-4E2C-B121-772342F7CD61}"/>
              </a:ext>
            </a:extLst>
          </p:cNvPr>
          <p:cNvSpPr/>
          <p:nvPr/>
        </p:nvSpPr>
        <p:spPr>
          <a:xfrm>
            <a:off x="75747" y="562527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CE0205A-BAC9-4DD2-9DC6-0C63F24BAB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-372" r="43879" b="69118"/>
          <a:stretch/>
        </p:blipFill>
        <p:spPr>
          <a:xfrm>
            <a:off x="1368946" y="3464474"/>
            <a:ext cx="10823054" cy="339352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F7FC5B9D-AF0C-4577-81A9-AFE457E0B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98" y="3442951"/>
            <a:ext cx="2339711" cy="119474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C994A7F2-B4A5-4EA9-8724-C722E7F400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3" r="24195"/>
          <a:stretch/>
        </p:blipFill>
        <p:spPr>
          <a:xfrm>
            <a:off x="6571913" y="3723450"/>
            <a:ext cx="443631" cy="6081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8157ED3-1EE2-4811-B877-561D8309985E}"/>
              </a:ext>
            </a:extLst>
          </p:cNvPr>
          <p:cNvSpPr txBox="1"/>
          <p:nvPr/>
        </p:nvSpPr>
        <p:spPr>
          <a:xfrm>
            <a:off x="1371730" y="434530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ECBB5C-A5CE-42E7-AD8E-705EB769F31B}"/>
              </a:ext>
            </a:extLst>
          </p:cNvPr>
          <p:cNvSpPr txBox="1"/>
          <p:nvPr/>
        </p:nvSpPr>
        <p:spPr>
          <a:xfrm>
            <a:off x="4121853" y="4354488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 - </a:t>
            </a:r>
            <a:r>
              <a:rPr lang="uk-UA" sz="3200" dirty="0" smtClean="0">
                <a:latin typeface="Monotype Corsiva" panose="03010101010201010101" pitchFamily="66" charset="0"/>
              </a:rPr>
              <a:t>ІІ бригада.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B5A83A03-EBBA-43BE-A1B3-5DEF0E801B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2083178" y="4324496"/>
            <a:ext cx="336872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8BDFCDCF-1B7E-4D52-902F-C76B4AEB2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2" r="54222"/>
          <a:stretch/>
        </p:blipFill>
        <p:spPr>
          <a:xfrm>
            <a:off x="2707884" y="4315085"/>
            <a:ext cx="363461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83C4777-6DA4-472A-AC1C-C303B11A30AB}"/>
              </a:ext>
            </a:extLst>
          </p:cNvPr>
          <p:cNvSpPr txBox="1"/>
          <p:nvPr/>
        </p:nvSpPr>
        <p:spPr>
          <a:xfrm>
            <a:off x="1392200" y="6140398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200 дерев обрізала </a:t>
            </a:r>
            <a:r>
              <a:rPr lang="uk-UA" sz="3400" dirty="0" smtClean="0">
                <a:latin typeface="Monotype Corsiva" panose="03010101010201010101" pitchFamily="66" charset="0"/>
              </a:rPr>
              <a:t>ІІІ</a:t>
            </a:r>
            <a:r>
              <a:rPr lang="uk-UA" sz="3400" dirty="0" smtClean="0">
                <a:latin typeface="Monotype Corsiva" panose="03010101010201010101" pitchFamily="66" charset="0"/>
              </a:rPr>
              <a:t> </a:t>
            </a:r>
            <a:r>
              <a:rPr lang="uk-UA" sz="3400" dirty="0">
                <a:latin typeface="Monotype Corsiva" panose="03010101010201010101" pitchFamily="66" charset="0"/>
              </a:rPr>
              <a:t>бригада.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7A6462F9-5467-42D2-8B0F-30057D8528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r="80555"/>
          <a:stretch/>
        </p:blipFill>
        <p:spPr>
          <a:xfrm>
            <a:off x="6889704" y="3723450"/>
            <a:ext cx="44363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7110A72-E7DD-41CB-AAF2-88BD0A4BD7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69" r="13935"/>
          <a:stretch/>
        </p:blipFill>
        <p:spPr>
          <a:xfrm>
            <a:off x="1805020" y="4324497"/>
            <a:ext cx="363461" cy="6081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1D76431-AA8C-46A8-9E05-CA488CD265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7" t="1178" r="80471" b="-1178"/>
          <a:stretch/>
        </p:blipFill>
        <p:spPr>
          <a:xfrm>
            <a:off x="7191684" y="3723450"/>
            <a:ext cx="443631" cy="6081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2B110D7-5C9A-41A7-821F-75EDCE03CBB8}"/>
              </a:ext>
            </a:extLst>
          </p:cNvPr>
          <p:cNvSpPr txBox="1"/>
          <p:nvPr/>
        </p:nvSpPr>
        <p:spPr>
          <a:xfrm>
            <a:off x="2332566" y="434122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101672-F492-471F-83BB-7AC5E1C10B23}"/>
              </a:ext>
            </a:extLst>
          </p:cNvPr>
          <p:cNvSpPr txBox="1"/>
          <p:nvPr/>
        </p:nvSpPr>
        <p:spPr>
          <a:xfrm>
            <a:off x="2916772" y="432674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BDFDAF43-37E7-4B9A-A301-D0EB41AFA5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5" r="72914"/>
          <a:stretch/>
        </p:blipFill>
        <p:spPr>
          <a:xfrm>
            <a:off x="3660029" y="4315083"/>
            <a:ext cx="336872" cy="6081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4C549349-4267-4BB7-8B44-78AB19507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3" r="65531"/>
          <a:stretch/>
        </p:blipFill>
        <p:spPr>
          <a:xfrm>
            <a:off x="3306187" y="4323801"/>
            <a:ext cx="363461" cy="60810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D38EF642-4CB3-4299-9486-5C63E23B4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3931060" y="4323801"/>
            <a:ext cx="336872" cy="6081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46A5755-794F-49F9-8945-9C8B6AF80A18}"/>
              </a:ext>
            </a:extLst>
          </p:cNvPr>
          <p:cNvSpPr txBox="1"/>
          <p:nvPr/>
        </p:nvSpPr>
        <p:spPr>
          <a:xfrm>
            <a:off x="1371730" y="496229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0455755-98B7-4138-95DD-B132A01547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2063693" y="4930695"/>
            <a:ext cx="336872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4014CE6B-D529-4E03-B991-DB31ABC911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7" r="14617"/>
          <a:stretch/>
        </p:blipFill>
        <p:spPr>
          <a:xfrm>
            <a:off x="1785535" y="4930696"/>
            <a:ext cx="363461" cy="60810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3E253DD-3755-4DDE-A991-3DA4F508CB68}"/>
              </a:ext>
            </a:extLst>
          </p:cNvPr>
          <p:cNvSpPr txBox="1"/>
          <p:nvPr/>
        </p:nvSpPr>
        <p:spPr>
          <a:xfrm>
            <a:off x="2280830" y="493069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6BA96D-18DB-432C-997F-ECC016BF7B38}"/>
              </a:ext>
            </a:extLst>
          </p:cNvPr>
          <p:cNvSpPr txBox="1"/>
          <p:nvPr/>
        </p:nvSpPr>
        <p:spPr>
          <a:xfrm>
            <a:off x="3525703" y="493259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FBFF1E0-A7B0-4C92-8FCC-A429B0762C61}"/>
              </a:ext>
            </a:extLst>
          </p:cNvPr>
          <p:cNvSpPr txBox="1"/>
          <p:nvPr/>
        </p:nvSpPr>
        <p:spPr>
          <a:xfrm>
            <a:off x="4735368" y="4934110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 -  </a:t>
            </a:r>
            <a:r>
              <a:rPr lang="uk-UA" sz="3200" dirty="0" smtClean="0">
                <a:latin typeface="Monotype Corsiva" panose="03010101010201010101" pitchFamily="66" charset="0"/>
              </a:rPr>
              <a:t>І </a:t>
            </a:r>
            <a:r>
              <a:rPr lang="uk-UA" sz="3200" dirty="0" err="1" smtClean="0">
                <a:latin typeface="Monotype Corsiva" panose="03010101010201010101" pitchFamily="66" charset="0"/>
              </a:rPr>
              <a:t>і</a:t>
            </a:r>
            <a:r>
              <a:rPr lang="uk-UA" sz="3200" dirty="0" smtClean="0">
                <a:latin typeface="Monotype Corsiva" panose="03010101010201010101" pitchFamily="66" charset="0"/>
              </a:rPr>
              <a:t> </a:t>
            </a:r>
            <a:r>
              <a:rPr lang="uk-UA" sz="3200" dirty="0" smtClean="0">
                <a:latin typeface="Monotype Corsiva" panose="03010101010201010101" pitchFamily="66" charset="0"/>
              </a:rPr>
              <a:t>ІІ</a:t>
            </a:r>
            <a:r>
              <a:rPr lang="uk-UA" sz="3200" dirty="0" smtClean="0">
                <a:latin typeface="Monotype Corsiva" panose="03010101010201010101" pitchFamily="66" charset="0"/>
              </a:rPr>
              <a:t> бригади.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CB140F-A7E4-45A6-AC7A-586CC72EB612}"/>
              </a:ext>
            </a:extLst>
          </p:cNvPr>
          <p:cNvSpPr txBox="1"/>
          <p:nvPr/>
        </p:nvSpPr>
        <p:spPr>
          <a:xfrm>
            <a:off x="1371730" y="5545027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B9B6DEB7-307D-4456-B9FD-0E88804E3A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2063693" y="5517121"/>
            <a:ext cx="336872" cy="6081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FF76E697-5803-4F96-A7EA-4BF5949595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2" r="54702"/>
          <a:stretch/>
        </p:blipFill>
        <p:spPr>
          <a:xfrm>
            <a:off x="1785535" y="5517122"/>
            <a:ext cx="363461" cy="608101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36D3BD2-9324-48BC-BA51-E804571F49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2381024" y="5517121"/>
            <a:ext cx="336872" cy="60810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5278533-2E75-46E8-ABF2-C2BA12D2FA1F}"/>
              </a:ext>
            </a:extLst>
          </p:cNvPr>
          <p:cNvSpPr txBox="1"/>
          <p:nvPr/>
        </p:nvSpPr>
        <p:spPr>
          <a:xfrm>
            <a:off x="2648427" y="550695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EAC12009-9AE6-4C97-8091-EA11449D00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4" r="72920"/>
          <a:stretch/>
        </p:blipFill>
        <p:spPr>
          <a:xfrm>
            <a:off x="3026861" y="5515471"/>
            <a:ext cx="363461" cy="60810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6153F8C-D602-4C29-8F69-4FC27F6781FB}"/>
              </a:ext>
            </a:extLst>
          </p:cNvPr>
          <p:cNvSpPr txBox="1"/>
          <p:nvPr/>
        </p:nvSpPr>
        <p:spPr>
          <a:xfrm>
            <a:off x="3257113" y="551888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78DDFACB-6934-4D33-B270-F960F10777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r="88888"/>
          <a:stretch/>
        </p:blipFill>
        <p:spPr>
          <a:xfrm>
            <a:off x="3900634" y="5517122"/>
            <a:ext cx="363461" cy="60810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0930832-70A7-4934-BD49-E555056EA428}"/>
              </a:ext>
            </a:extLst>
          </p:cNvPr>
          <p:cNvSpPr txBox="1"/>
          <p:nvPr/>
        </p:nvSpPr>
        <p:spPr>
          <a:xfrm>
            <a:off x="4380283" y="5545026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(д.) </a:t>
            </a:r>
            <a:r>
              <a:rPr lang="uk-UA" sz="3200" dirty="0" smtClean="0">
                <a:latin typeface="Monotype Corsiva" panose="03010101010201010101" pitchFamily="66" charset="0"/>
              </a:rPr>
              <a:t>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6D7FD02C-A8AA-4CE6-BA3A-9DDE045FD6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5" r="72914"/>
          <a:stretch/>
        </p:blipFill>
        <p:spPr>
          <a:xfrm>
            <a:off x="3044475" y="4911882"/>
            <a:ext cx="336872" cy="60810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1B29A6E-FA32-42BF-A19C-7F47080469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3" r="65531"/>
          <a:stretch/>
        </p:blipFill>
        <p:spPr>
          <a:xfrm>
            <a:off x="2690633" y="4920600"/>
            <a:ext cx="363461" cy="60810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2139C0C8-C678-4834-BF0C-5C99D0BADF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r="89407"/>
          <a:stretch/>
        </p:blipFill>
        <p:spPr>
          <a:xfrm>
            <a:off x="3315506" y="4920600"/>
            <a:ext cx="336872" cy="60810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6FD88ED8-E229-47BF-ABC4-D7CF2B55DD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r="54568"/>
          <a:stretch/>
        </p:blipFill>
        <p:spPr>
          <a:xfrm>
            <a:off x="3911255" y="4919962"/>
            <a:ext cx="363461" cy="60810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E21ACBF7-BDFC-4D79-9DD3-7FB224A7F2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r="88888"/>
          <a:stretch/>
        </p:blipFill>
        <p:spPr>
          <a:xfrm>
            <a:off x="4228376" y="4918866"/>
            <a:ext cx="363461" cy="6081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AB5D8D8-8D32-47C0-AC87-B4E596A4A9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r="88888"/>
          <a:stretch/>
        </p:blipFill>
        <p:spPr>
          <a:xfrm>
            <a:off x="4516629" y="4918866"/>
            <a:ext cx="363461" cy="60810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F980543-1ED4-436D-A69F-3D341C8712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4" r="72920"/>
          <a:stretch/>
        </p:blipFill>
        <p:spPr>
          <a:xfrm>
            <a:off x="3652672" y="5515471"/>
            <a:ext cx="363461" cy="608101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969D46C0-7D5D-4BEF-97D9-AEDCF20648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r="88888"/>
          <a:stretch/>
        </p:blipFill>
        <p:spPr>
          <a:xfrm>
            <a:off x="4198553" y="5517122"/>
            <a:ext cx="363461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7" grpId="0"/>
      <p:bldP spid="62" grpId="0"/>
      <p:bldP spid="63" grpId="0"/>
      <p:bldP spid="67" grpId="0"/>
      <p:bldP spid="71" grpId="0"/>
      <p:bldP spid="74" grpId="0"/>
      <p:bldP spid="77" grpId="0"/>
      <p:bldP spid="78" grpId="0"/>
      <p:bldP spid="82" grpId="0"/>
      <p:bldP spid="85" grpId="0"/>
      <p:bldP spid="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B0E90D3-54A9-42DC-88A4-6A901B5C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1" y="1233725"/>
            <a:ext cx="3051333" cy="5465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58189" y="565338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00" name="Прямоугольник 4">
            <a:extLst>
              <a:ext uri="{FF2B5EF4-FFF2-40B4-BE49-F238E27FC236}">
                <a16:creationId xmlns:a16="http://schemas.microsoft.com/office/drawing/2014/main" id="{9B38A2B5-2F85-4087-AED6-CFA3A184BA0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84" name="Скругленный прямоугольник 24">
            <a:extLst>
              <a:ext uri="{FF2B5EF4-FFF2-40B4-BE49-F238E27FC236}">
                <a16:creationId xmlns:a16="http://schemas.microsoft.com/office/drawing/2014/main" id="{D7399A3F-C4E6-4AC2-94DE-8C7093ED621E}"/>
              </a:ext>
            </a:extLst>
          </p:cNvPr>
          <p:cNvSpPr/>
          <p:nvPr/>
        </p:nvSpPr>
        <p:spPr>
          <a:xfrm>
            <a:off x="3387231" y="1361275"/>
            <a:ext cx="8291245" cy="52639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Х∙30-180=420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5" name="Скругленный прямоугольник 24">
            <a:extLst>
              <a:ext uri="{FF2B5EF4-FFF2-40B4-BE49-F238E27FC236}">
                <a16:creationId xmlns:a16="http://schemas.microsoft.com/office/drawing/2014/main" id="{10080EAA-CCF7-4872-A178-B7A19B35268F}"/>
              </a:ext>
            </a:extLst>
          </p:cNvPr>
          <p:cNvSpPr/>
          <p:nvPr/>
        </p:nvSpPr>
        <p:spPr>
          <a:xfrm>
            <a:off x="3387231" y="3970335"/>
            <a:ext cx="8291245" cy="526390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Х=20</a:t>
            </a:r>
          </a:p>
        </p:txBody>
      </p:sp>
      <p:sp>
        <p:nvSpPr>
          <p:cNvPr id="186" name="Скругленный прямоугольник 24">
            <a:extLst>
              <a:ext uri="{FF2B5EF4-FFF2-40B4-BE49-F238E27FC236}">
                <a16:creationId xmlns:a16="http://schemas.microsoft.com/office/drawing/2014/main" id="{7AFE8AF9-DF9E-4818-8FCA-38481F0B347B}"/>
              </a:ext>
            </a:extLst>
          </p:cNvPr>
          <p:cNvSpPr/>
          <p:nvPr/>
        </p:nvSpPr>
        <p:spPr>
          <a:xfrm>
            <a:off x="3387231" y="5305721"/>
            <a:ext cx="8291245" cy="52639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420=420</a:t>
            </a:r>
          </a:p>
        </p:txBody>
      </p:sp>
      <p:sp>
        <p:nvSpPr>
          <p:cNvPr id="187" name="Скругленный прямоугольник 24">
            <a:extLst>
              <a:ext uri="{FF2B5EF4-FFF2-40B4-BE49-F238E27FC236}">
                <a16:creationId xmlns:a16="http://schemas.microsoft.com/office/drawing/2014/main" id="{A421EA98-5C2F-4B8A-A1C1-6414894C24AF}"/>
              </a:ext>
            </a:extLst>
          </p:cNvPr>
          <p:cNvSpPr/>
          <p:nvPr/>
        </p:nvSpPr>
        <p:spPr>
          <a:xfrm>
            <a:off x="3387231" y="2005216"/>
            <a:ext cx="8291245" cy="52639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Х∙30=420+180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9" name="Скругленный прямоугольник 24">
            <a:extLst>
              <a:ext uri="{FF2B5EF4-FFF2-40B4-BE49-F238E27FC236}">
                <a16:creationId xmlns:a16="http://schemas.microsoft.com/office/drawing/2014/main" id="{305F031E-5EE9-44E1-B662-9B7FB240E01E}"/>
              </a:ext>
            </a:extLst>
          </p:cNvPr>
          <p:cNvSpPr/>
          <p:nvPr/>
        </p:nvSpPr>
        <p:spPr>
          <a:xfrm>
            <a:off x="3387231" y="4638028"/>
            <a:ext cx="8291245" cy="52639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20∙30-180=420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38C75247-9B42-402A-8F57-410ECADCA42C}"/>
              </a:ext>
            </a:extLst>
          </p:cNvPr>
          <p:cNvSpPr/>
          <p:nvPr/>
        </p:nvSpPr>
        <p:spPr>
          <a:xfrm>
            <a:off x="3387231" y="2649157"/>
            <a:ext cx="8291245" cy="52639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Х∙30=600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D10AC2D6-D773-412F-AEC1-646D38D37D1E}"/>
              </a:ext>
            </a:extLst>
          </p:cNvPr>
          <p:cNvSpPr/>
          <p:nvPr/>
        </p:nvSpPr>
        <p:spPr>
          <a:xfrm>
            <a:off x="3387231" y="3293354"/>
            <a:ext cx="8291245" cy="52639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Х=600:30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  <p:bldP spid="18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B0E90D3-54A9-42DC-88A4-6A901B5C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4" y="1917923"/>
            <a:ext cx="2669329" cy="478096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96315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00" name="Прямоугольник 4">
            <a:extLst>
              <a:ext uri="{FF2B5EF4-FFF2-40B4-BE49-F238E27FC236}">
                <a16:creationId xmlns:a16="http://schemas.microsoft.com/office/drawing/2014/main" id="{9B38A2B5-2F85-4087-AED6-CFA3A184BA0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84" name="Скругленный прямоугольник 24">
            <a:extLst>
              <a:ext uri="{FF2B5EF4-FFF2-40B4-BE49-F238E27FC236}">
                <a16:creationId xmlns:a16="http://schemas.microsoft.com/office/drawing/2014/main" id="{D7399A3F-C4E6-4AC2-94DE-8C7093ED621E}"/>
              </a:ext>
            </a:extLst>
          </p:cNvPr>
          <p:cNvSpPr/>
          <p:nvPr/>
        </p:nvSpPr>
        <p:spPr>
          <a:xfrm>
            <a:off x="3387231" y="1233725"/>
            <a:ext cx="8291245" cy="75410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Х:3=18∙2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5" name="Скругленный прямоугольник 24">
            <a:extLst>
              <a:ext uri="{FF2B5EF4-FFF2-40B4-BE49-F238E27FC236}">
                <a16:creationId xmlns:a16="http://schemas.microsoft.com/office/drawing/2014/main" id="{10080EAA-CCF7-4872-A178-B7A19B35268F}"/>
              </a:ext>
            </a:extLst>
          </p:cNvPr>
          <p:cNvSpPr/>
          <p:nvPr/>
        </p:nvSpPr>
        <p:spPr>
          <a:xfrm>
            <a:off x="3387231" y="3798019"/>
            <a:ext cx="8291245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108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86" name="Скругленный прямоугольник 24">
            <a:extLst>
              <a:ext uri="{FF2B5EF4-FFF2-40B4-BE49-F238E27FC236}">
                <a16:creationId xmlns:a16="http://schemas.microsoft.com/office/drawing/2014/main" id="{7AFE8AF9-DF9E-4818-8FCA-38481F0B347B}"/>
              </a:ext>
            </a:extLst>
          </p:cNvPr>
          <p:cNvSpPr/>
          <p:nvPr/>
        </p:nvSpPr>
        <p:spPr>
          <a:xfrm>
            <a:off x="3387231" y="5507550"/>
            <a:ext cx="8291245" cy="75410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7" name="Скругленный прямоугольник 24">
            <a:extLst>
              <a:ext uri="{FF2B5EF4-FFF2-40B4-BE49-F238E27FC236}">
                <a16:creationId xmlns:a16="http://schemas.microsoft.com/office/drawing/2014/main" id="{A421EA98-5C2F-4B8A-A1C1-6414894C24AF}"/>
              </a:ext>
            </a:extLst>
          </p:cNvPr>
          <p:cNvSpPr/>
          <p:nvPr/>
        </p:nvSpPr>
        <p:spPr>
          <a:xfrm>
            <a:off x="3387231" y="2138821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Х:3=</a:t>
            </a:r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36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8" name="Скругленный прямоугольник 24">
            <a:extLst>
              <a:ext uri="{FF2B5EF4-FFF2-40B4-BE49-F238E27FC236}">
                <a16:creationId xmlns:a16="http://schemas.microsoft.com/office/drawing/2014/main" id="{13E7E6AB-B799-45F3-B371-684D1147D568}"/>
              </a:ext>
            </a:extLst>
          </p:cNvPr>
          <p:cNvSpPr/>
          <p:nvPr/>
        </p:nvSpPr>
        <p:spPr>
          <a:xfrm>
            <a:off x="3387231" y="2968420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Х=36∙3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9" name="Скругленный прямоугольник 24">
            <a:extLst>
              <a:ext uri="{FF2B5EF4-FFF2-40B4-BE49-F238E27FC236}">
                <a16:creationId xmlns:a16="http://schemas.microsoft.com/office/drawing/2014/main" id="{305F031E-5EE9-44E1-B662-9B7FB240E01E}"/>
              </a:ext>
            </a:extLst>
          </p:cNvPr>
          <p:cNvSpPr/>
          <p:nvPr/>
        </p:nvSpPr>
        <p:spPr>
          <a:xfrm>
            <a:off x="3387231" y="4636322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</a:rPr>
              <a:t>108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:3=18∙2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ADFEC-9357-472F-923A-EEA17C509E14}"/>
              </a:ext>
            </a:extLst>
          </p:cNvPr>
          <p:cNvSpPr txBox="1"/>
          <p:nvPr/>
        </p:nvSpPr>
        <p:spPr>
          <a:xfrm>
            <a:off x="500979" y="1271592"/>
            <a:ext cx="26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>
                <a:solidFill>
                  <a:srgbClr val="FF0000"/>
                </a:solidFill>
              </a:rPr>
              <a:t>Змінено відносно запису у підручнику </a:t>
            </a:r>
            <a:r>
              <a:rPr lang="en-US" i="1" dirty="0">
                <a:solidFill>
                  <a:srgbClr val="FF0000"/>
                </a:solidFill>
              </a:rPr>
              <a:t>x:30=180∙2</a:t>
            </a:r>
            <a:endParaRPr lang="uk-UA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  <p:bldP spid="188" grpId="0" animBg="1"/>
      <p:bldP spid="1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709228-E195-434D-B9C9-72F48CAD09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0"/>
          <a:stretch/>
        </p:blipFill>
        <p:spPr>
          <a:xfrm>
            <a:off x="167570" y="2604405"/>
            <a:ext cx="4126720" cy="283355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Знайди довжину прямокутника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52" name="Прямоугольник 4">
            <a:extLst>
              <a:ext uri="{FF2B5EF4-FFF2-40B4-BE49-F238E27FC236}">
                <a16:creationId xmlns:a16="http://schemas.microsoft.com/office/drawing/2014/main" id="{A51B120D-6C8E-4E2C-B121-772342F7CD61}"/>
              </a:ext>
            </a:extLst>
          </p:cNvPr>
          <p:cNvSpPr/>
          <p:nvPr/>
        </p:nvSpPr>
        <p:spPr>
          <a:xfrm>
            <a:off x="0" y="5702491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A1A39F2D-FEFD-4430-ACE6-02852E9CE6AC}"/>
              </a:ext>
            </a:extLst>
          </p:cNvPr>
          <p:cNvSpPr/>
          <p:nvPr/>
        </p:nvSpPr>
        <p:spPr>
          <a:xfrm>
            <a:off x="278296" y="1307255"/>
            <a:ext cx="11566239" cy="113067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Ширина прямокутника дорівнює 2 см, а його периметр у 9 разів більший за ширину. Знайди довжину цього прямокутника.</a:t>
            </a:r>
            <a:endParaRPr lang="uk-UA" sz="24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E99814E4-DCB0-443E-AD65-9ADE21F9C754}"/>
              </a:ext>
            </a:extLst>
          </p:cNvPr>
          <p:cNvSpPr/>
          <p:nvPr/>
        </p:nvSpPr>
        <p:spPr>
          <a:xfrm>
            <a:off x="5418654" y="2994602"/>
            <a:ext cx="4668483" cy="1825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29EF2-3540-40DD-B1F2-1230B53A344E}"/>
              </a:ext>
            </a:extLst>
          </p:cNvPr>
          <p:cNvSpPr txBox="1"/>
          <p:nvPr/>
        </p:nvSpPr>
        <p:spPr>
          <a:xfrm>
            <a:off x="4653341" y="3552679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2 см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EBBF4C8F-43A0-4368-AAB0-ABBF3C785A1D}"/>
              </a:ext>
            </a:extLst>
          </p:cNvPr>
          <p:cNvSpPr/>
          <p:nvPr/>
        </p:nvSpPr>
        <p:spPr>
          <a:xfrm>
            <a:off x="4294290" y="5015929"/>
            <a:ext cx="4548935" cy="461665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1) Р = 2см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∙9=18см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C7C4D938-4B6B-4315-83ED-76C36004F919}"/>
              </a:ext>
            </a:extLst>
          </p:cNvPr>
          <p:cNvSpPr/>
          <p:nvPr/>
        </p:nvSpPr>
        <p:spPr>
          <a:xfrm>
            <a:off x="4294290" y="5613178"/>
            <a:ext cx="6926744" cy="461665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2)18см-2см-2см=14см- сума довжин.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2C681323-5430-49C1-A516-5B738FEFA30D}"/>
              </a:ext>
            </a:extLst>
          </p:cNvPr>
          <p:cNvSpPr/>
          <p:nvPr/>
        </p:nvSpPr>
        <p:spPr>
          <a:xfrm>
            <a:off x="4294289" y="6155649"/>
            <a:ext cx="4548935" cy="461665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3) 14см:2=7см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B3E61-6C02-40DF-9CD2-5E04F35D6B31}"/>
              </a:ext>
            </a:extLst>
          </p:cNvPr>
          <p:cNvSpPr txBox="1"/>
          <p:nvPr/>
        </p:nvSpPr>
        <p:spPr>
          <a:xfrm>
            <a:off x="7265848" y="2567874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/>
              <a:t>7 см</a:t>
            </a:r>
          </a:p>
        </p:txBody>
      </p:sp>
    </p:spTree>
    <p:extLst>
      <p:ext uri="{BB962C8B-B14F-4D97-AF65-F5344CB8AC3E}">
        <p14:creationId xmlns:p14="http://schemas.microsoft.com/office/powerpoint/2010/main" val="359271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8FBF7C9-9DC9-4E96-B7AC-2E02DE392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5"/>
          <a:stretch/>
        </p:blipFill>
        <p:spPr>
          <a:xfrm>
            <a:off x="340441" y="1456402"/>
            <a:ext cx="4416272" cy="506430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Обчисли вирази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6CD8537B-5B75-45F8-83BA-0572D607E396}"/>
              </a:ext>
            </a:extLst>
          </p:cNvPr>
          <p:cNvSpPr/>
          <p:nvPr/>
        </p:nvSpPr>
        <p:spPr>
          <a:xfrm>
            <a:off x="4756713" y="2207798"/>
            <a:ext cx="6995284" cy="109150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780-320:8∙2=</a:t>
            </a:r>
          </a:p>
        </p:txBody>
      </p:sp>
      <p:sp>
        <p:nvSpPr>
          <p:cNvPr id="22" name="Скругленный прямоугольник 23">
            <a:extLst>
              <a:ext uri="{FF2B5EF4-FFF2-40B4-BE49-F238E27FC236}">
                <a16:creationId xmlns:a16="http://schemas.microsoft.com/office/drawing/2014/main" id="{477017AE-3A50-4FAE-B96C-F06A7604A74F}"/>
              </a:ext>
            </a:extLst>
          </p:cNvPr>
          <p:cNvSpPr/>
          <p:nvPr/>
        </p:nvSpPr>
        <p:spPr>
          <a:xfrm>
            <a:off x="9581322" y="2275067"/>
            <a:ext cx="2071282" cy="965530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700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CF15E68F-FAD6-4F55-B73A-522D6BD5CA3E}"/>
              </a:ext>
            </a:extLst>
          </p:cNvPr>
          <p:cNvSpPr/>
          <p:nvPr/>
        </p:nvSpPr>
        <p:spPr>
          <a:xfrm>
            <a:off x="3806686" y="4134935"/>
            <a:ext cx="8259417" cy="109150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600" b="1" dirty="0">
                <a:ln>
                  <a:solidFill>
                    <a:sysClr val="windowText" lastClr="000000"/>
                  </a:solidFill>
                </a:ln>
              </a:rPr>
              <a:t>860+(540-360):6=</a:t>
            </a:r>
          </a:p>
        </p:txBody>
      </p:sp>
      <p:sp>
        <p:nvSpPr>
          <p:cNvPr id="24" name="Скругленный прямоугольник 23">
            <a:extLst>
              <a:ext uri="{FF2B5EF4-FFF2-40B4-BE49-F238E27FC236}">
                <a16:creationId xmlns:a16="http://schemas.microsoft.com/office/drawing/2014/main" id="{A4401A50-E657-4152-A50F-0BE757A77919}"/>
              </a:ext>
            </a:extLst>
          </p:cNvPr>
          <p:cNvSpPr/>
          <p:nvPr/>
        </p:nvSpPr>
        <p:spPr>
          <a:xfrm>
            <a:off x="10118035" y="4197924"/>
            <a:ext cx="1791745" cy="965530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890</a:t>
            </a:r>
          </a:p>
        </p:txBody>
      </p:sp>
    </p:spTree>
    <p:extLst>
      <p:ext uri="{BB962C8B-B14F-4D97-AF65-F5344CB8AC3E}">
        <p14:creationId xmlns:p14="http://schemas.microsoft.com/office/powerpoint/2010/main" val="38950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>
                <a:solidFill>
                  <a:schemeClr val="accent6">
                    <a:lumMod val="50000"/>
                  </a:schemeClr>
                </a:solidFill>
              </a:rPr>
              <a:t>(щоби відкрити лист, </a:t>
            </a:r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натисніть на нього)</a:t>
            </a:r>
          </a:p>
        </p:txBody>
      </p:sp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701812" y="2175916"/>
            <a:ext cx="5703250" cy="2636149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№717</a:t>
            </a:r>
            <a:r>
              <a:rPr lang="uk-UA" sz="4400" b="1" dirty="0" smtClean="0">
                <a:solidFill>
                  <a:srgbClr val="2F3242"/>
                </a:solidFill>
              </a:rPr>
              <a:t>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</a:t>
            </a:r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4B4A5907-18EA-4174-8946-7F20039FDB2F}"/>
              </a:ext>
            </a:extLst>
          </p:cNvPr>
          <p:cNvGrpSpPr/>
          <p:nvPr/>
        </p:nvGrpSpPr>
        <p:grpSpPr>
          <a:xfrm>
            <a:off x="5601903" y="1008959"/>
            <a:ext cx="6485759" cy="5709475"/>
            <a:chOff x="5601903" y="1008959"/>
            <a:chExt cx="6485759" cy="5709475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884B806-B92B-4020-A18F-67FE04C43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88" b="8491"/>
            <a:stretch/>
          </p:blipFill>
          <p:spPr>
            <a:xfrm>
              <a:off x="5601903" y="1056640"/>
              <a:ext cx="6485759" cy="5661794"/>
            </a:xfrm>
            <a:prstGeom prst="rect">
              <a:avLst/>
            </a:prstGeom>
          </p:spPr>
        </p:pic>
        <p:sp>
          <p:nvSpPr>
            <p:cNvPr id="9" name="Полілінія: фігура 8">
              <a:extLst>
                <a:ext uri="{FF2B5EF4-FFF2-40B4-BE49-F238E27FC236}">
                  <a16:creationId xmlns:a16="http://schemas.microsoft.com/office/drawing/2014/main" id="{082C94E0-84C8-4B1E-8990-8762244FD1F0}"/>
                </a:ext>
              </a:extLst>
            </p:cNvPr>
            <p:cNvSpPr/>
            <p:nvPr/>
          </p:nvSpPr>
          <p:spPr>
            <a:xfrm>
              <a:off x="6883268" y="1008959"/>
              <a:ext cx="4721107" cy="919745"/>
            </a:xfrm>
            <a:custGeom>
              <a:avLst/>
              <a:gdLst>
                <a:gd name="connsiteX0" fmla="*/ 277928 w 4721107"/>
                <a:gd name="connsiteY0" fmla="*/ 88321 h 919745"/>
                <a:gd name="connsiteX1" fmla="*/ 518559 w 4721107"/>
                <a:gd name="connsiteY1" fmla="*/ 598460 h 919745"/>
                <a:gd name="connsiteX2" fmla="*/ 653313 w 4721107"/>
                <a:gd name="connsiteY2" fmla="*/ 916094 h 919745"/>
                <a:gd name="connsiteX3" fmla="*/ 1259705 w 4721107"/>
                <a:gd name="connsiteY3" fmla="*/ 752464 h 919745"/>
                <a:gd name="connsiteX4" fmla="*/ 1712092 w 4721107"/>
                <a:gd name="connsiteY4" fmla="*/ 473332 h 919745"/>
                <a:gd name="connsiteX5" fmla="*/ 2424361 w 4721107"/>
                <a:gd name="connsiteY5" fmla="*/ 473332 h 919745"/>
                <a:gd name="connsiteX6" fmla="*/ 3781524 w 4721107"/>
                <a:gd name="connsiteY6" fmla="*/ 675462 h 919745"/>
                <a:gd name="connsiteX7" fmla="*/ 4667048 w 4721107"/>
                <a:gd name="connsiteY7" fmla="*/ 444456 h 919745"/>
                <a:gd name="connsiteX8" fmla="*/ 4590046 w 4721107"/>
                <a:gd name="connsiteY8" fmla="*/ 136447 h 919745"/>
                <a:gd name="connsiteX9" fmla="*/ 4310913 w 4721107"/>
                <a:gd name="connsiteY9" fmla="*/ 11319 h 919745"/>
                <a:gd name="connsiteX10" fmla="*/ 316429 w 4721107"/>
                <a:gd name="connsiteY10" fmla="*/ 11319 h 919745"/>
                <a:gd name="connsiteX11" fmla="*/ 277928 w 4721107"/>
                <a:gd name="connsiteY11" fmla="*/ 88321 h 919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1107" h="919745">
                  <a:moveTo>
                    <a:pt x="277928" y="88321"/>
                  </a:moveTo>
                  <a:cubicBezTo>
                    <a:pt x="311616" y="186178"/>
                    <a:pt x="455995" y="460498"/>
                    <a:pt x="518559" y="598460"/>
                  </a:cubicBezTo>
                  <a:cubicBezTo>
                    <a:pt x="581123" y="736422"/>
                    <a:pt x="529789" y="890427"/>
                    <a:pt x="653313" y="916094"/>
                  </a:cubicBezTo>
                  <a:cubicBezTo>
                    <a:pt x="776837" y="941761"/>
                    <a:pt x="1083242" y="826258"/>
                    <a:pt x="1259705" y="752464"/>
                  </a:cubicBezTo>
                  <a:cubicBezTo>
                    <a:pt x="1436168" y="678670"/>
                    <a:pt x="1517983" y="519854"/>
                    <a:pt x="1712092" y="473332"/>
                  </a:cubicBezTo>
                  <a:cubicBezTo>
                    <a:pt x="1906201" y="426810"/>
                    <a:pt x="2079456" y="439644"/>
                    <a:pt x="2424361" y="473332"/>
                  </a:cubicBezTo>
                  <a:cubicBezTo>
                    <a:pt x="2769266" y="507020"/>
                    <a:pt x="3407743" y="680275"/>
                    <a:pt x="3781524" y="675462"/>
                  </a:cubicBezTo>
                  <a:cubicBezTo>
                    <a:pt x="4155305" y="670649"/>
                    <a:pt x="4532294" y="534292"/>
                    <a:pt x="4667048" y="444456"/>
                  </a:cubicBezTo>
                  <a:cubicBezTo>
                    <a:pt x="4801802" y="354620"/>
                    <a:pt x="4649402" y="208636"/>
                    <a:pt x="4590046" y="136447"/>
                  </a:cubicBezTo>
                  <a:cubicBezTo>
                    <a:pt x="4530690" y="64258"/>
                    <a:pt x="5023183" y="32174"/>
                    <a:pt x="4310913" y="11319"/>
                  </a:cubicBezTo>
                  <a:cubicBezTo>
                    <a:pt x="3598644" y="-9536"/>
                    <a:pt x="986989" y="3298"/>
                    <a:pt x="316429" y="11319"/>
                  </a:cubicBezTo>
                  <a:cubicBezTo>
                    <a:pt x="-354131" y="19340"/>
                    <a:pt x="244240" y="-9536"/>
                    <a:pt x="277928" y="8832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71891ECB-C37E-4FC8-A2F4-E8DB089E46AF}"/>
              </a:ext>
            </a:extLst>
          </p:cNvPr>
          <p:cNvSpPr/>
          <p:nvPr/>
        </p:nvSpPr>
        <p:spPr>
          <a:xfrm>
            <a:off x="362652" y="1441969"/>
            <a:ext cx="4755964" cy="49618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Ось і дзвоник дав сигнал,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Працювати час настав.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Тож і ми часу не гаймо,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І урок розпочинаймо!</a:t>
            </a:r>
          </a:p>
        </p:txBody>
      </p:sp>
    </p:spTree>
    <p:extLst>
      <p:ext uri="{BB962C8B-B14F-4D97-AF65-F5344CB8AC3E}">
        <p14:creationId xmlns:p14="http://schemas.microsoft.com/office/powerpoint/2010/main" val="12411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Обчисли усно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/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4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9 ∙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10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100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Обчисли усно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/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00938" y="1347220"/>
            <a:ext cx="376737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200 </a:t>
            </a: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0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667840" y="4597561"/>
            <a:ext cx="287771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100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Обчисли усно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/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49778" y="1347220"/>
            <a:ext cx="286969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9</a:t>
            </a: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80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10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5520" y="459756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Обчисли усно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/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57794" y="1347220"/>
            <a:ext cx="285366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0 ∙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50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65520" y="459756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74"/>
          <a:stretch/>
        </p:blipFill>
        <p:spPr>
          <a:xfrm>
            <a:off x="7547979" y="1347220"/>
            <a:ext cx="4171199" cy="520733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Обчисли усно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/>
          </p:nvPr>
        </p:nvGraphicFramePr>
        <p:xfrm>
          <a:off x="4356773" y="1685505"/>
          <a:ext cx="3381137" cy="474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1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206634" y="1347220"/>
            <a:ext cx="195598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rgbClr val="000000"/>
                  </a:solidFill>
                </a:ln>
                <a:solidFill>
                  <a:srgbClr val="FF66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∙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rgbClr val="000000"/>
                </a:solidFill>
              </a:ln>
              <a:solidFill>
                <a:srgbClr val="FF66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565519" y="1347220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16679" y="2932635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0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116680" y="4597561"/>
            <a:ext cx="1980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3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10</a:t>
            </a:r>
            <a:endParaRPr kumimoji="0" lang="ru-RU" sz="13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8" y="3333794"/>
            <a:ext cx="2642136" cy="32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D7AA325-B108-45F1-BC42-89F05998A8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1001828" y="3358405"/>
            <a:ext cx="400910" cy="82895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86A23F5-EDC7-428C-BCB8-10CEBDBD6F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398346" y="3343321"/>
            <a:ext cx="600313" cy="82895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82022BB-D9EF-4756-9059-20162888D3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1444298" y="3358405"/>
            <a:ext cx="400910" cy="82895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8A3EC3D8-21BE-49A8-A963-012C7B04C9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2771710" y="3358405"/>
            <a:ext cx="400910" cy="82895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3D5C9A9-7856-46A7-B35C-326ECE38FF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2160007" y="3370662"/>
            <a:ext cx="600313" cy="82895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A8DA9D4-77C6-4E54-AB7A-19408A8DD2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3204230" y="3370662"/>
            <a:ext cx="400910" cy="82895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B6BA1C3-A883-4453-BBB6-D9C69A272A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4541592" y="3358405"/>
            <a:ext cx="400910" cy="8289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C76ED1A-B732-4E60-80ED-1024D617B2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3940459" y="3370662"/>
            <a:ext cx="600313" cy="82895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6188AE4D-A708-4813-9726-DE5AB1BABF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5010099" y="3355578"/>
            <a:ext cx="400910" cy="8289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3E493481-EDE1-4712-8B06-18CF8C2A12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6311474" y="3358405"/>
            <a:ext cx="400910" cy="82895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5F79724-4321-4FF1-8C80-BE43701592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6596102" y="3358405"/>
            <a:ext cx="600313" cy="82895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27A2E35-9750-4072-94B0-56575925E3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5916950" y="3355578"/>
            <a:ext cx="400910" cy="82895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B307A4A-2065-4DC6-B95F-FB31265573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8089563" y="3358405"/>
            <a:ext cx="400910" cy="82895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F9F1723-C2A0-44B8-8DE0-011855078B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8374191" y="3358405"/>
            <a:ext cx="600313" cy="82895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6379AC8D-7389-4006-A9E8-0735AF4108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7676369" y="3361094"/>
            <a:ext cx="400910" cy="82895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8BEBC146-D124-41A3-8987-68BBDC31FD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9895057" y="3358405"/>
            <a:ext cx="400910" cy="82895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373FFB8F-CC9A-49A3-80FD-70EDB96373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2" r="54828"/>
          <a:stretch/>
        </p:blipFill>
        <p:spPr>
          <a:xfrm>
            <a:off x="10179685" y="3358405"/>
            <a:ext cx="600313" cy="82895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8BD5C315-0381-4059-A58F-D6673C6797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8" r="14861"/>
          <a:stretch/>
        </p:blipFill>
        <p:spPr>
          <a:xfrm>
            <a:off x="9422591" y="3343320"/>
            <a:ext cx="400910" cy="8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31.05.2022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52" name="Прямоугольник 4">
            <a:extLst>
              <a:ext uri="{FF2B5EF4-FFF2-40B4-BE49-F238E27FC236}">
                <a16:creationId xmlns:a16="http://schemas.microsoft.com/office/drawing/2014/main" id="{A51B120D-6C8E-4E2C-B121-772342F7CD61}"/>
              </a:ext>
            </a:extLst>
          </p:cNvPr>
          <p:cNvSpPr/>
          <p:nvPr/>
        </p:nvSpPr>
        <p:spPr>
          <a:xfrm>
            <a:off x="58190" y="5661695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E9468C4-EA0B-40DB-B4BC-B9F376986AF2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E8A526-C631-4EAF-907E-69BC3F57B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8" t="24279" r="12283" b="24492"/>
          <a:stretch/>
        </p:blipFill>
        <p:spPr>
          <a:xfrm>
            <a:off x="1200978" y="3106238"/>
            <a:ext cx="9790044" cy="3513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B6999995-D31C-4607-B413-3663D514E226}"/>
                  </a:ext>
                </a:extLst>
              </p:cNvPr>
              <p:cNvSpPr/>
              <p:nvPr/>
            </p:nvSpPr>
            <p:spPr>
              <a:xfrm>
                <a:off x="278296" y="1307255"/>
                <a:ext cx="11566239" cy="1587513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Три бригади обрізали в парку дерева. Перша бригада обрізала 80 дерев, що складає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того, що обрізала друга бригада, а третя бригада обрізала у 2 рази менше дерев, ніж перша і друга бригада разом. Скільки дерев обрізала третя бригада? </a:t>
                </a:r>
                <a:endParaRPr lang="uk-UA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B6999995-D31C-4607-B413-3663D514E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1307255"/>
                <a:ext cx="11566239" cy="1587513"/>
              </a:xfrm>
              <a:prstGeom prst="roundRect">
                <a:avLst/>
              </a:prstGeom>
              <a:blipFill>
                <a:blip r:embed="rId4"/>
                <a:stretch>
                  <a:fillRect r="-631" b="-1873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39306</TotalTime>
  <Words>389</Words>
  <Application>Microsoft Office PowerPoint</Application>
  <PresentationFormat>Широкоэкранный</PresentationFormat>
  <Paragraphs>188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6324</cp:revision>
  <dcterms:created xsi:type="dcterms:W3CDTF">2018-01-05T16:38:53Z</dcterms:created>
  <dcterms:modified xsi:type="dcterms:W3CDTF">2022-05-31T12:45:32Z</dcterms:modified>
</cp:coreProperties>
</file>