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0" r:id="rId3"/>
    <p:sldId id="278" r:id="rId4"/>
    <p:sldId id="280" r:id="rId5"/>
    <p:sldId id="281" r:id="rId6"/>
    <p:sldId id="274" r:id="rId7"/>
    <p:sldId id="283" r:id="rId8"/>
    <p:sldId id="293" r:id="rId9"/>
    <p:sldId id="298" r:id="rId10"/>
    <p:sldId id="301" r:id="rId11"/>
    <p:sldId id="302" r:id="rId12"/>
    <p:sldId id="303" r:id="rId13"/>
    <p:sldId id="294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F3242"/>
    <a:srgbClr val="FFFF00"/>
    <a:srgbClr val="295FFF"/>
    <a:srgbClr val="000000"/>
    <a:srgbClr val="1694E9"/>
    <a:srgbClr val="FFB441"/>
    <a:srgbClr val="709E32"/>
    <a:srgbClr val="00B05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25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13.png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5.png"/><Relationship Id="rId7" Type="http://schemas.openxmlformats.org/officeDocument/2006/relationships/image" Target="../media/image37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27.png"/><Relationship Id="rId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36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3.wdp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9714" y="2660821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rgbClr val="2F3242"/>
                </a:solidFill>
              </a:rPr>
              <a:t>Готуємося до вивчення задач.</a:t>
            </a:r>
            <a:endParaRPr lang="ru-RU" sz="239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·Ð°Ð´Ð°ÑÐ°&quot;">
            <a:extLst>
              <a:ext uri="{FF2B5EF4-FFF2-40B4-BE49-F238E27FC236}">
                <a16:creationId xmlns:a16="http://schemas.microsoft.com/office/drawing/2014/main" id="{6CF677B5-5E0A-4018-9E0B-F11A231F6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6602" y="125128"/>
            <a:ext cx="2752090" cy="284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26.01.2022</a:t>
            </a:fld>
            <a:endParaRPr lang="ru-RU"/>
          </a:p>
        </p:txBody>
      </p:sp>
      <p:pic>
        <p:nvPicPr>
          <p:cNvPr id="1026" name="Picture 2" descr="C:\Users\I\Downloads\изображение_viber_2022-01-25_15-01-58-118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498985"/>
            <a:ext cx="11863387" cy="2327895"/>
          </a:xfrm>
          <a:prstGeom prst="rect">
            <a:avLst/>
          </a:prstGeom>
          <a:noFill/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16F46B-75F1-4567-9EE1-3DC8A26F8B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9411" y="2267566"/>
            <a:ext cx="398257" cy="5501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0856ED-E69B-4969-8924-27DE2684E89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7512" y="2257499"/>
            <a:ext cx="489386" cy="4746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B68F28-450B-4196-A43A-BDBC0A9FFA2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845" y="2343225"/>
            <a:ext cx="432767" cy="4746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F579E7-6AB2-40C1-B9F6-B3F96E330C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2687" y="2986162"/>
            <a:ext cx="489386" cy="4746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0856ED-E69B-4969-8924-27DE2684E89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1325" y="2981399"/>
            <a:ext cx="489386" cy="4746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B68F28-450B-4196-A43A-BDBC0A9FFA2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8808" y="3009975"/>
            <a:ext cx="432767" cy="4746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00E9923-0E7A-4F04-A194-28AB6F2F02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3670" y="2336233"/>
            <a:ext cx="398257" cy="55018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593A42F-432A-4186-93F1-DA2FCAD2D74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09598" y="2304223"/>
            <a:ext cx="398257" cy="5501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3B68F28-450B-4196-A43A-BDBC0A9FFA2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16320" y="2405137"/>
            <a:ext cx="432767" cy="4746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00E9923-0E7A-4F04-A194-28AB6F2F02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6044" y="3088709"/>
            <a:ext cx="398257" cy="55018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593A42F-432A-4186-93F1-DA2FCAD2D74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90535" y="3056698"/>
            <a:ext cx="398257" cy="5501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5F579E7-6AB2-40C1-B9F6-B3F96E330C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7512" y="3109987"/>
            <a:ext cx="489386" cy="474659"/>
          </a:xfrm>
          <a:prstGeom prst="rect">
            <a:avLst/>
          </a:prstGeom>
        </p:spPr>
      </p:pic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10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26.01.2022</a:t>
            </a:fld>
            <a:endParaRPr lang="ru-RU"/>
          </a:p>
        </p:txBody>
      </p:sp>
      <p:pic>
        <p:nvPicPr>
          <p:cNvPr id="2050" name="Picture 2" descr="C:\Users\I\Downloads\изображение_viber_2022-01-25_15-01-58-16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275" y="1700213"/>
            <a:ext cx="11769151" cy="3086100"/>
          </a:xfrm>
          <a:prstGeom prst="rect">
            <a:avLst/>
          </a:prstGeom>
          <a:noFill/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F579E7-6AB2-40C1-B9F6-B3F96E330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712" y="2800424"/>
            <a:ext cx="489386" cy="4746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176098-0BBB-4BDF-BAC2-C6C44C65DC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9826" y="2953526"/>
            <a:ext cx="320334" cy="4017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8241ED-1C90-4617-A71D-E04C0618B0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09794" y="2833489"/>
            <a:ext cx="398257" cy="5501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4792B-407B-4E7E-864C-CA00504A10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5191" y="2882089"/>
            <a:ext cx="358295" cy="4017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0856ED-E69B-4969-8924-27DE2684E89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8713" y="2781374"/>
            <a:ext cx="489386" cy="4746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0856ED-E69B-4969-8924-27DE2684E89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8313" y="2767087"/>
            <a:ext cx="489386" cy="4746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16F46B-75F1-4567-9EE1-3DC8A26F8BD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3861" y="3424853"/>
            <a:ext cx="398257" cy="55018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176098-0BBB-4BDF-BAC2-C6C44C65DC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0776" y="3520263"/>
            <a:ext cx="320334" cy="40178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8241ED-1C90-4617-A71D-E04C0618B0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1219" y="3447851"/>
            <a:ext cx="398257" cy="5501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514792B-407B-4E7E-864C-CA00504A10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0428" y="3505977"/>
            <a:ext cx="358295" cy="40178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00E9923-0E7A-4F04-A194-28AB6F2F021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53132" y="3436371"/>
            <a:ext cx="398257" cy="55018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00E9923-0E7A-4F04-A194-28AB6F2F021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5357" y="4154255"/>
            <a:ext cx="309531" cy="42761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A176098-0BBB-4BDF-BAC2-C6C44C65DC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0301" y="4187013"/>
            <a:ext cx="320334" cy="40178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70856ED-E69B-4969-8924-27DE2684E89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2438" y="4048199"/>
            <a:ext cx="489386" cy="47465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514792B-407B-4E7E-864C-CA00504A10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5665" y="4129864"/>
            <a:ext cx="358295" cy="4017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A1ED8B6-CFA6-4652-B1B1-09C5B33E57F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2150" y="4114800"/>
            <a:ext cx="503058" cy="45995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A1ED8B6-CFA6-4652-B1B1-09C5B33E57F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2700" y="4067175"/>
            <a:ext cx="503058" cy="45995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3B68F28-450B-4196-A43A-BDBC0A9FFA2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8520" y="2871862"/>
            <a:ext cx="432767" cy="47465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176098-0BBB-4BDF-BAC2-C6C44C65DC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65739" y="2948764"/>
            <a:ext cx="320334" cy="40178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C8241ED-1C90-4617-A71D-E04C0618B0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62844" y="2885876"/>
            <a:ext cx="398257" cy="55018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514792B-407B-4E7E-864C-CA00504A10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7290" y="2953526"/>
            <a:ext cx="358295" cy="40178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A1ED8B6-CFA6-4652-B1B1-09C5B33E57F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10912" y="2895600"/>
            <a:ext cx="503058" cy="45995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A1ED8B6-CFA6-4652-B1B1-09C5B33E57F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3350" y="2881312"/>
            <a:ext cx="503058" cy="45995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56BD322-AEED-48C9-B791-F89BEEE942F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84317" y="3466629"/>
            <a:ext cx="398257" cy="55018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A176098-0BBB-4BDF-BAC2-C6C44C65DC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60977" y="3572651"/>
            <a:ext cx="320334" cy="401788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70856ED-E69B-4969-8924-27DE2684E89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46926" y="3443362"/>
            <a:ext cx="489386" cy="47465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514792B-407B-4E7E-864C-CA00504A10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2527" y="3563126"/>
            <a:ext cx="358295" cy="401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00E9923-0E7A-4F04-A194-28AB6F2F021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895" y="3488759"/>
            <a:ext cx="398257" cy="55018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00E9923-0E7A-4F04-A194-28AB6F2F021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5757" y="3445896"/>
            <a:ext cx="398257" cy="55018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17FFCDB-A969-4B00-B7ED-0D624AD0F98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1799" y="4004951"/>
            <a:ext cx="975230" cy="648322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A176098-0BBB-4BDF-BAC2-C6C44C65DC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61014" y="4215589"/>
            <a:ext cx="320334" cy="401788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C8241ED-1C90-4617-A71D-E04C0618B0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2406" y="4124126"/>
            <a:ext cx="398257" cy="5501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B514792B-407B-4E7E-864C-CA00504A10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79227" y="4187013"/>
            <a:ext cx="358295" cy="401788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3B68F28-450B-4196-A43A-BDBC0A9FFA2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5370" y="4110112"/>
            <a:ext cx="432767" cy="474659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3B68F28-450B-4196-A43A-BDBC0A9FFA2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7695" y="4124400"/>
            <a:ext cx="432767" cy="474659"/>
          </a:xfrm>
          <a:prstGeom prst="rect">
            <a:avLst/>
          </a:prstGeom>
        </p:spPr>
      </p:pic>
      <p:sp>
        <p:nvSpPr>
          <p:cNvPr id="43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10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26.01.2022</a:t>
            </a:fld>
            <a:endParaRPr lang="ru-RU"/>
          </a:p>
        </p:txBody>
      </p:sp>
      <p:pic>
        <p:nvPicPr>
          <p:cNvPr id="3074" name="Picture 2" descr="C:\Users\I\Downloads\изображение_viber_2022-01-25_15-01-58-05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0337" y="1243013"/>
            <a:ext cx="9928225" cy="4729163"/>
          </a:xfrm>
          <a:prstGeom prst="rect">
            <a:avLst/>
          </a:prstGeom>
          <a:noFill/>
        </p:spPr>
      </p:pic>
      <p:sp>
        <p:nvSpPr>
          <p:cNvPr id="5" name="Дуга 4"/>
          <p:cNvSpPr/>
          <p:nvPr/>
        </p:nvSpPr>
        <p:spPr>
          <a:xfrm rot="16200000" flipV="1">
            <a:off x="4264819" y="2950370"/>
            <a:ext cx="392906" cy="3679031"/>
          </a:xfrm>
          <a:prstGeom prst="arc">
            <a:avLst>
              <a:gd name="adj1" fmla="val 16200000"/>
              <a:gd name="adj2" fmla="val 537985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уга 5"/>
          <p:cNvSpPr/>
          <p:nvPr/>
        </p:nvSpPr>
        <p:spPr>
          <a:xfrm rot="16200000" flipV="1">
            <a:off x="6630590" y="4344593"/>
            <a:ext cx="428628" cy="1026318"/>
          </a:xfrm>
          <a:prstGeom prst="arc">
            <a:avLst>
              <a:gd name="adj1" fmla="val 16200000"/>
              <a:gd name="adj2" fmla="val 537985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уга 6"/>
          <p:cNvSpPr/>
          <p:nvPr/>
        </p:nvSpPr>
        <p:spPr>
          <a:xfrm rot="5400000">
            <a:off x="4679154" y="2378868"/>
            <a:ext cx="585789" cy="4800601"/>
          </a:xfrm>
          <a:prstGeom prst="arc">
            <a:avLst>
              <a:gd name="adj1" fmla="val 16200000"/>
              <a:gd name="adj2" fmla="val 537985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уга 8"/>
          <p:cNvSpPr/>
          <p:nvPr/>
        </p:nvSpPr>
        <p:spPr>
          <a:xfrm rot="16200000" flipV="1">
            <a:off x="9558337" y="3228975"/>
            <a:ext cx="352428" cy="3095627"/>
          </a:xfrm>
          <a:prstGeom prst="arc">
            <a:avLst>
              <a:gd name="adj1" fmla="val 16200000"/>
              <a:gd name="adj2" fmla="val 537985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уга 9"/>
          <p:cNvSpPr/>
          <p:nvPr/>
        </p:nvSpPr>
        <p:spPr>
          <a:xfrm rot="5400000">
            <a:off x="8379616" y="4593432"/>
            <a:ext cx="152403" cy="538163"/>
          </a:xfrm>
          <a:prstGeom prst="arc">
            <a:avLst>
              <a:gd name="adj1" fmla="val 16200000"/>
              <a:gd name="adj2" fmla="val 537985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уга 10"/>
          <p:cNvSpPr/>
          <p:nvPr/>
        </p:nvSpPr>
        <p:spPr>
          <a:xfrm rot="5400000">
            <a:off x="9726217" y="3582592"/>
            <a:ext cx="404812" cy="2516980"/>
          </a:xfrm>
          <a:prstGeom prst="arc">
            <a:avLst>
              <a:gd name="adj1" fmla="val 16152885"/>
              <a:gd name="adj2" fmla="val 537985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3B68F28-450B-4196-A43A-BDBC0A9FFA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6358" y="5286449"/>
            <a:ext cx="432767" cy="47465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6786073-D8EB-4554-A7AF-156D4FA350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5782" y="5297568"/>
            <a:ext cx="314325" cy="54865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70856ED-E69B-4969-8924-27DE2684E89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2850" y="5267399"/>
            <a:ext cx="489386" cy="47465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514792B-407B-4E7E-864C-CA00504A10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9402" y="5353826"/>
            <a:ext cx="358295" cy="40178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116F46B-75F1-4567-9EE1-3DC8A26F8B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3949" y="5279425"/>
            <a:ext cx="379601" cy="52441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00E9923-0E7A-4F04-A194-28AB6F2F021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7782" y="5236596"/>
            <a:ext cx="398257" cy="55018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A176098-0BBB-4BDF-BAC2-C6C44C65DCB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22726" y="5334776"/>
            <a:ext cx="320334" cy="40178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593A42F-432A-4186-93F1-DA2FCAD2D74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7986" y="5133148"/>
            <a:ext cx="398257" cy="55018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514792B-407B-4E7E-864C-CA00504A10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8077" y="5306201"/>
            <a:ext cx="358295" cy="4017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5F579E7-6AB2-40C1-B9F6-B3F96E330C3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82099" y="5257874"/>
            <a:ext cx="489386" cy="474659"/>
          </a:xfrm>
          <a:prstGeom prst="rect">
            <a:avLst/>
          </a:prstGeom>
        </p:spPr>
      </p:pic>
      <p:sp>
        <p:nvSpPr>
          <p:cNvPr id="23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10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8563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Тимко і Максим одягнені в куртки – червону та синю. Тимко не в червоній куртці. Якого кольору куртка Максима?</a:t>
            </a:r>
          </a:p>
        </p:txBody>
      </p:sp>
      <p:pic>
        <p:nvPicPr>
          <p:cNvPr id="6" name="Picture 2" descr="ÐÐ°ÑÑÐ¸Ð½ÐºÐ¸ Ð¿Ð¾ Ð·Ð°Ð¿ÑÐ¾ÑÑ ÐºÐ»Ð¸Ð¿Ð°ÑÑ Ð·Ð½Ð°Ðº Ð²Ð¾Ð¿ÑÐ¾ÑÐ°">
            <a:extLst>
              <a:ext uri="{FF2B5EF4-FFF2-40B4-BE49-F238E27FC236}">
                <a16:creationId xmlns:a16="http://schemas.microsoft.com/office/drawing/2014/main" id="{9C416BAA-9072-42E1-845D-5B1AC3028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37396" y="1644823"/>
            <a:ext cx="464343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Виконай арифметичні дії.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8B1B17-B27D-46FB-9B63-D886030FFF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317" y="2125689"/>
            <a:ext cx="7342194" cy="14822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D8FF86-C4B0-46A4-BA76-9D67E590A6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9367" y="3991165"/>
            <a:ext cx="7342194" cy="14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Закресли число, яке порушує порядок у кожному числовому ряді.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5E21AF-DDA8-4D74-8CE9-C7C1AECAC5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464" y="2374022"/>
            <a:ext cx="11685072" cy="187687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Знак множення 8">
            <a:extLst>
              <a:ext uri="{FF2B5EF4-FFF2-40B4-BE49-F238E27FC236}">
                <a16:creationId xmlns:a16="http://schemas.microsoft.com/office/drawing/2014/main" id="{47F2237E-9FBA-4793-ABE5-1B5A206D1661}"/>
              </a:ext>
            </a:extLst>
          </p:cNvPr>
          <p:cNvSpPr/>
          <p:nvPr/>
        </p:nvSpPr>
        <p:spPr>
          <a:xfrm>
            <a:off x="3028337" y="2424528"/>
            <a:ext cx="1072025" cy="887931"/>
          </a:xfrm>
          <a:prstGeom prst="mathMultiply">
            <a:avLst>
              <a:gd name="adj1" fmla="val 8344"/>
            </a:avLst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Знак множення 9">
            <a:extLst>
              <a:ext uri="{FF2B5EF4-FFF2-40B4-BE49-F238E27FC236}">
                <a16:creationId xmlns:a16="http://schemas.microsoft.com/office/drawing/2014/main" id="{079F4C90-4827-463B-87DF-3CCF2E654717}"/>
              </a:ext>
            </a:extLst>
          </p:cNvPr>
          <p:cNvSpPr/>
          <p:nvPr/>
        </p:nvSpPr>
        <p:spPr>
          <a:xfrm>
            <a:off x="2328076" y="3362966"/>
            <a:ext cx="1072025" cy="887931"/>
          </a:xfrm>
          <a:prstGeom prst="mathMultiply">
            <a:avLst>
              <a:gd name="adj1" fmla="val 8344"/>
            </a:avLst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Знак множення 12">
            <a:extLst>
              <a:ext uri="{FF2B5EF4-FFF2-40B4-BE49-F238E27FC236}">
                <a16:creationId xmlns:a16="http://schemas.microsoft.com/office/drawing/2014/main" id="{BE290163-9F60-4C57-B555-CAE61FEC6912}"/>
              </a:ext>
            </a:extLst>
          </p:cNvPr>
          <p:cNvSpPr/>
          <p:nvPr/>
        </p:nvSpPr>
        <p:spPr>
          <a:xfrm>
            <a:off x="9495679" y="2343412"/>
            <a:ext cx="1072025" cy="887931"/>
          </a:xfrm>
          <a:prstGeom prst="mathMultiply">
            <a:avLst>
              <a:gd name="adj1" fmla="val 8344"/>
            </a:avLst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Знак множення 13">
            <a:extLst>
              <a:ext uri="{FF2B5EF4-FFF2-40B4-BE49-F238E27FC236}">
                <a16:creationId xmlns:a16="http://schemas.microsoft.com/office/drawing/2014/main" id="{9E636EF6-6CB3-4CC6-9BCE-DD305863E626}"/>
              </a:ext>
            </a:extLst>
          </p:cNvPr>
          <p:cNvSpPr/>
          <p:nvPr/>
        </p:nvSpPr>
        <p:spPr>
          <a:xfrm>
            <a:off x="8013389" y="3312459"/>
            <a:ext cx="1072025" cy="887931"/>
          </a:xfrm>
          <a:prstGeom prst="mathMultiply">
            <a:avLst>
              <a:gd name="adj1" fmla="val 8344"/>
            </a:avLst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repeatCount="5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7" presetClass="emph" presetSubtype="0" repeatCount="5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7" presetClass="emph" presetSubtype="0" repeatCount="5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7" presetClass="emph" presetSubtype="0" repeatCount="5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5675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Якщо у виразі кілька дії, то в якому порядку їх слід виконувати? Знайди значення виразів за схемами.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857CDF-DD50-4966-AF56-C5E0B5F3F6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759" y="2295333"/>
            <a:ext cx="11691999" cy="158364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AB199C-CC20-417F-8D3A-646FCCFFE69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5935" y="2375660"/>
            <a:ext cx="975230" cy="6483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93A42F-432A-4186-93F1-DA2FCAD2D74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2973" y="2375660"/>
            <a:ext cx="398257" cy="5501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16F46B-75F1-4567-9EE1-3DC8A26F8B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3836" y="2424729"/>
            <a:ext cx="398257" cy="55018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D008AE6-50D5-4F22-98C7-98BBCF08FAB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0332" y="3176389"/>
            <a:ext cx="398257" cy="5501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8241ED-1C90-4617-A71D-E04C0618B0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3844" y="3176389"/>
            <a:ext cx="398257" cy="55018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17FFCDB-A969-4B00-B7ED-0D624AD0F9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5349" y="3104839"/>
            <a:ext cx="975230" cy="6483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00E9923-0E7A-4F04-A194-28AB6F2F021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6457" y="2379095"/>
            <a:ext cx="398257" cy="5501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A03E186-8763-454D-9B6A-21566A9127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4472" y="2295333"/>
            <a:ext cx="398257" cy="55018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DDB24C7-F537-4448-9992-0C09D20B9C5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2487" y="2350520"/>
            <a:ext cx="398257" cy="55018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A10C575-49FC-42C8-9F67-DAC84BC1FC0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6456" y="3153908"/>
            <a:ext cx="398257" cy="55018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7F7123E-8C3A-4A95-BC3B-6212210E758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15194" y="3153908"/>
            <a:ext cx="398257" cy="5501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DFE45EC-8ED8-477D-B4DE-0922DB73743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85439" y="3127061"/>
            <a:ext cx="398257" cy="5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Знайди значення виразів за схемою.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B987FFB6-6456-4338-9067-D69242CAF6F7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F27F043-C1C8-4353-8529-F9989148F6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0664" y="1289784"/>
            <a:ext cx="4318325" cy="7315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721FCB-2E9D-42C7-970C-281C12125A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100" y="2874000"/>
            <a:ext cx="3875036" cy="13410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1588AC-4058-4088-9734-5E05AC9A6F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4885" y="2758496"/>
            <a:ext cx="3875036" cy="13410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F7D5F9-1225-4D35-8C85-D2B643E445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9614" y="1376968"/>
            <a:ext cx="398257" cy="5501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94C173-9A03-4A53-AC48-9EA23F5B9B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3448" y="1289784"/>
            <a:ext cx="398257" cy="55018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6BD322-AEED-48C9-B791-F89BEEE942F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6942" y="1380654"/>
            <a:ext cx="398257" cy="5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6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663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Поміркуй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що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можна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запитати</a:t>
            </a:r>
            <a:r>
              <a:rPr lang="ru-RU" sz="2000" b="1" dirty="0">
                <a:solidFill>
                  <a:schemeClr val="bg1"/>
                </a:solidFill>
              </a:rPr>
              <a:t> про </a:t>
            </a:r>
            <a:r>
              <a:rPr lang="ru-RU" sz="2000" b="1" dirty="0" err="1">
                <a:solidFill>
                  <a:schemeClr val="bg1"/>
                </a:solidFill>
              </a:rPr>
              <a:t>кількість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мурашок</a:t>
            </a:r>
            <a:r>
              <a:rPr lang="ru-RU" sz="2000" b="1" dirty="0">
                <a:solidFill>
                  <a:schemeClr val="bg1"/>
                </a:solidFill>
              </a:rPr>
              <a:t>; </a:t>
            </a:r>
            <a:r>
              <a:rPr lang="ru-RU" sz="2000" b="1" dirty="0" err="1">
                <a:solidFill>
                  <a:schemeClr val="bg1"/>
                </a:solidFill>
              </a:rPr>
              <a:t>метеликів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Виконай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відповідні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схеми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склади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рівності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C10E7D40-7194-4A97-BE53-4708C00D48EC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DB4104-1F22-42E1-94DB-D8D3B6DE36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155" y="2080975"/>
            <a:ext cx="11463689" cy="269604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Пряма сполучна лінія 9">
            <a:extLst>
              <a:ext uri="{FF2B5EF4-FFF2-40B4-BE49-F238E27FC236}">
                <a16:creationId xmlns:a16="http://schemas.microsoft.com/office/drawing/2014/main" id="{E9400257-1249-48BF-B8D0-195A12D6D0EB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6096000" y="2080975"/>
            <a:ext cx="0" cy="2696049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3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90594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Мураха знайшов 7 ягід – 5 червоних і кілька жовтих. Що можна запитати? Покажи на схемі, скільки жовтих ягід. Познач дужками перший доданок, другий доданок і суму. Склади рівність.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855DD6-2142-4D9A-8665-F0CD9C7911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527049" y="2194560"/>
            <a:ext cx="11312024" cy="292608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0C67ADEA-CA7F-4F2E-AE2F-8D5E298D30EE}"/>
              </a:ext>
            </a:extLst>
          </p:cNvPr>
          <p:cNvSpPr/>
          <p:nvPr/>
        </p:nvSpPr>
        <p:spPr>
          <a:xfrm>
            <a:off x="9654139" y="2194559"/>
            <a:ext cx="416293" cy="4162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13923C01-075D-4583-946F-369FD4331BB9}"/>
              </a:ext>
            </a:extLst>
          </p:cNvPr>
          <p:cNvSpPr/>
          <p:nvPr/>
        </p:nvSpPr>
        <p:spPr>
          <a:xfrm>
            <a:off x="8941869" y="3405419"/>
            <a:ext cx="416293" cy="4162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1104B65C-69B8-43BC-9BF6-89556BA3B011}"/>
              </a:ext>
            </a:extLst>
          </p:cNvPr>
          <p:cNvSpPr/>
          <p:nvPr/>
        </p:nvSpPr>
        <p:spPr>
          <a:xfrm>
            <a:off x="11030552" y="3440127"/>
            <a:ext cx="416293" cy="4162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68270D-AD3D-4821-B1A0-297AE8AAC7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32156" y="2116180"/>
            <a:ext cx="523268" cy="5075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89635C-65C0-4550-A151-EF3E00D8D82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1869" y="3314190"/>
            <a:ext cx="523268" cy="50752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067907-6F89-4C57-9CFA-5C993EAF299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36567" y="3348899"/>
            <a:ext cx="523268" cy="50752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3B68F28-450B-4196-A43A-BDBC0A9FFA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82646" y="4014862"/>
            <a:ext cx="432767" cy="4746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A176098-0BBB-4BDF-BAC2-C6C44C65DCB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3201" y="4082239"/>
            <a:ext cx="320334" cy="40178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5F579E7-6AB2-40C1-B9F6-B3F96E330C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82037" y="4014862"/>
            <a:ext cx="489386" cy="47465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514792B-407B-4E7E-864C-CA00504A10A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8579" y="4082239"/>
            <a:ext cx="358295" cy="40178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70856ED-E69B-4969-8924-27DE2684E89E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6874" y="4014862"/>
            <a:ext cx="489386" cy="474659"/>
          </a:xfrm>
          <a:prstGeom prst="rect">
            <a:avLst/>
          </a:prstGeom>
        </p:spPr>
      </p:pic>
      <p:sp>
        <p:nvSpPr>
          <p:cNvPr id="18" name="Дуга 17">
            <a:extLst>
              <a:ext uri="{FF2B5EF4-FFF2-40B4-BE49-F238E27FC236}">
                <a16:creationId xmlns:a16="http://schemas.microsoft.com/office/drawing/2014/main" id="{A7D56C5C-EEB1-4FED-B400-C5E50CE2C018}"/>
              </a:ext>
            </a:extLst>
          </p:cNvPr>
          <p:cNvSpPr/>
          <p:nvPr/>
        </p:nvSpPr>
        <p:spPr>
          <a:xfrm rot="16200000">
            <a:off x="9630664" y="1201524"/>
            <a:ext cx="575229" cy="3493345"/>
          </a:xfrm>
          <a:prstGeom prst="arc">
            <a:avLst>
              <a:gd name="adj1" fmla="val 16200000"/>
              <a:gd name="adj2" fmla="val 5400000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A07E396D-4C58-43CD-9C6E-1846133C226C}"/>
              </a:ext>
            </a:extLst>
          </p:cNvPr>
          <p:cNvSpPr/>
          <p:nvPr/>
        </p:nvSpPr>
        <p:spPr>
          <a:xfrm rot="5400000">
            <a:off x="9148079" y="1745007"/>
            <a:ext cx="507523" cy="2513267"/>
          </a:xfrm>
          <a:prstGeom prst="arc">
            <a:avLst>
              <a:gd name="adj1" fmla="val 16200000"/>
              <a:gd name="adj2" fmla="val 540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2" name="Дуга 21">
            <a:extLst>
              <a:ext uri="{FF2B5EF4-FFF2-40B4-BE49-F238E27FC236}">
                <a16:creationId xmlns:a16="http://schemas.microsoft.com/office/drawing/2014/main" id="{B0D3FC46-CA42-4A76-9A22-4E7F900B77E6}"/>
              </a:ext>
            </a:extLst>
          </p:cNvPr>
          <p:cNvSpPr/>
          <p:nvPr/>
        </p:nvSpPr>
        <p:spPr>
          <a:xfrm rot="5400000">
            <a:off x="10908269" y="2517681"/>
            <a:ext cx="505215" cy="1004808"/>
          </a:xfrm>
          <a:prstGeom prst="arc">
            <a:avLst>
              <a:gd name="adj1" fmla="val 16200000"/>
              <a:gd name="adj2" fmla="val 540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771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98776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chemeClr val="bg1"/>
                </a:solidFill>
              </a:rPr>
              <a:t>Що можна запитати про кількість квітів? Виконай схему та покажи на ній, скільки рожевих тюльпанів.  Тато подарував Оленці 7 тюльпанів. Із них 3 білі, а решта — рожеві.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9A497E-B22C-4295-B572-C6D97B6AD8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1978" y="2322377"/>
            <a:ext cx="5216893" cy="44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218</Words>
  <Application>Microsoft Office PowerPoint</Application>
  <PresentationFormat>Широкоэкранный</PresentationFormat>
  <Paragraphs>60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88</cp:revision>
  <dcterms:created xsi:type="dcterms:W3CDTF">2018-01-05T16:38:53Z</dcterms:created>
  <dcterms:modified xsi:type="dcterms:W3CDTF">2022-01-26T07:18:39Z</dcterms:modified>
</cp:coreProperties>
</file>