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gif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1898" r:id="rId3"/>
    <p:sldId id="1899" r:id="rId4"/>
    <p:sldId id="1900" r:id="rId5"/>
    <p:sldId id="1872" r:id="rId6"/>
    <p:sldId id="1902" r:id="rId7"/>
    <p:sldId id="1903" r:id="rId8"/>
    <p:sldId id="1392" r:id="rId9"/>
    <p:sldId id="888" r:id="rId10"/>
    <p:sldId id="1885" r:id="rId11"/>
    <p:sldId id="1904" r:id="rId12"/>
    <p:sldId id="1907" r:id="rId13"/>
    <p:sldId id="1910" r:id="rId14"/>
    <p:sldId id="49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898"/>
            <p14:sldId id="1899"/>
            <p14:sldId id="1900"/>
            <p14:sldId id="1872"/>
            <p14:sldId id="1902"/>
            <p14:sldId id="1903"/>
            <p14:sldId id="1392"/>
            <p14:sldId id="888"/>
            <p14:sldId id="1885"/>
            <p14:sldId id="1904"/>
            <p14:sldId id="1907"/>
            <p14:sldId id="1910"/>
          </p14:sldIdLst>
        </p14:section>
        <p14:section name="Раздел без заголовка" id="{AC9334F8-F988-4E78-9E68-3A8F16322EC6}">
          <p14:sldIdLst>
            <p14:sldId id="4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xmlns="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6109F"/>
    <a:srgbClr val="FFFF00"/>
    <a:srgbClr val="2F3242"/>
    <a:srgbClr val="FF6600"/>
    <a:srgbClr val="FF5050"/>
    <a:srgbClr val="FF99FF"/>
    <a:srgbClr val="993366"/>
    <a:srgbClr val="FF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322" autoAdjust="0"/>
  </p:normalViewPr>
  <p:slideViewPr>
    <p:cSldViewPr snapToGrid="0">
      <p:cViewPr varScale="1">
        <p:scale>
          <a:sx n="53" d="100"/>
          <a:sy n="53" d="100"/>
        </p:scale>
        <p:origin x="-96" y="-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54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6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51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919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27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0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26.01.2022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72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751" y="1662014"/>
            <a:ext cx="63578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Порівняння задач на збільшення числа на кілька одиниць  у прямій і непрямій формі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31" y="2567155"/>
            <a:ext cx="1203609" cy="120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937328" y="1268150"/>
            <a:ext cx="3218920" cy="31058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 задачі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2" name="Скругленный прямоугольник 191"/>
          <p:cNvSpPr/>
          <p:nvPr/>
        </p:nvSpPr>
        <p:spPr>
          <a:xfrm>
            <a:off x="5205140" y="1116176"/>
            <a:ext cx="6622635" cy="303674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Задача 1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. У цирковій виставі брало участь 3 клоуни, а акробатів – на 8 більше. Скільки акробатів брало учать у цирковій виставі?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2950566" y="4861225"/>
            <a:ext cx="2446429" cy="1662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2874797" y="4808139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3" name="Овал 192"/>
          <p:cNvSpPr/>
          <p:nvPr/>
        </p:nvSpPr>
        <p:spPr>
          <a:xfrm>
            <a:off x="5288071" y="4799826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4" name="Прямая соединительная линия 193"/>
          <p:cNvCxnSpPr>
            <a:endCxn id="17" idx="0"/>
          </p:cNvCxnSpPr>
          <p:nvPr/>
        </p:nvCxnSpPr>
        <p:spPr>
          <a:xfrm flipV="1">
            <a:off x="2949611" y="5607831"/>
            <a:ext cx="7837122" cy="189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Овал 194"/>
          <p:cNvSpPr/>
          <p:nvPr/>
        </p:nvSpPr>
        <p:spPr>
          <a:xfrm>
            <a:off x="2874798" y="5550341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Овал 195"/>
          <p:cNvSpPr/>
          <p:nvPr/>
        </p:nvSpPr>
        <p:spPr>
          <a:xfrm>
            <a:off x="5288072" y="5546433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Овал 196"/>
          <p:cNvSpPr/>
          <p:nvPr/>
        </p:nvSpPr>
        <p:spPr>
          <a:xfrm>
            <a:off x="10711917" y="5527968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888386" y="39646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Прямоугольник 197"/>
          <p:cNvSpPr/>
          <p:nvPr/>
        </p:nvSpPr>
        <p:spPr>
          <a:xfrm>
            <a:off x="7929799" y="474406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Прямоугольник 198"/>
          <p:cNvSpPr/>
          <p:nvPr/>
        </p:nvSpPr>
        <p:spPr>
          <a:xfrm>
            <a:off x="6615538" y="6037982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 rot="5400000">
            <a:off x="6533610" y="2023832"/>
            <a:ext cx="669124" cy="78371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Прямоугольник 199"/>
          <p:cNvSpPr/>
          <p:nvPr/>
        </p:nvSpPr>
        <p:spPr>
          <a:xfrm>
            <a:off x="2074767" y="4296806"/>
            <a:ext cx="736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К.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Прямоугольник 200"/>
          <p:cNvSpPr/>
          <p:nvPr/>
        </p:nvSpPr>
        <p:spPr>
          <a:xfrm>
            <a:off x="1889784" y="5093102"/>
            <a:ext cx="1080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</a:t>
            </a:r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73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573947" y="1206814"/>
            <a:ext cx="3218920" cy="31058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 задачі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2" name="Скругленный прямоугольник 191"/>
          <p:cNvSpPr/>
          <p:nvPr/>
        </p:nvSpPr>
        <p:spPr>
          <a:xfrm>
            <a:off x="4015824" y="1376063"/>
            <a:ext cx="7764227" cy="2359645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Задача 2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. У цирковій виставі брало участь 3 клоуни, це на 8 менше, ніж акробатів. Скільки акробатів брало учать у цирковій виставі?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2670282" y="4701973"/>
            <a:ext cx="2446429" cy="1662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2594513" y="4648887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3" name="Овал 192"/>
          <p:cNvSpPr/>
          <p:nvPr/>
        </p:nvSpPr>
        <p:spPr>
          <a:xfrm>
            <a:off x="5007787" y="4640574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4" name="Прямая соединительная линия 193"/>
          <p:cNvCxnSpPr>
            <a:endCxn id="17" idx="0"/>
          </p:cNvCxnSpPr>
          <p:nvPr/>
        </p:nvCxnSpPr>
        <p:spPr>
          <a:xfrm flipV="1">
            <a:off x="2669327" y="5448579"/>
            <a:ext cx="7837122" cy="189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Овал 194"/>
          <p:cNvSpPr/>
          <p:nvPr/>
        </p:nvSpPr>
        <p:spPr>
          <a:xfrm>
            <a:off x="2594514" y="5391089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Овал 195"/>
          <p:cNvSpPr/>
          <p:nvPr/>
        </p:nvSpPr>
        <p:spPr>
          <a:xfrm>
            <a:off x="10431633" y="4640573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Овал 196"/>
          <p:cNvSpPr/>
          <p:nvPr/>
        </p:nvSpPr>
        <p:spPr>
          <a:xfrm>
            <a:off x="10431633" y="5368716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608102" y="380542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Прямоугольник 197"/>
          <p:cNvSpPr/>
          <p:nvPr/>
        </p:nvSpPr>
        <p:spPr>
          <a:xfrm>
            <a:off x="7719116" y="376482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Прямоугольник 198"/>
          <p:cNvSpPr/>
          <p:nvPr/>
        </p:nvSpPr>
        <p:spPr>
          <a:xfrm>
            <a:off x="6335254" y="5862956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 rot="5400000">
            <a:off x="6253326" y="1864580"/>
            <a:ext cx="669124" cy="78371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Прямоугольник 199"/>
          <p:cNvSpPr/>
          <p:nvPr/>
        </p:nvSpPr>
        <p:spPr>
          <a:xfrm>
            <a:off x="1794483" y="4137554"/>
            <a:ext cx="736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К.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Прямоугольник 200"/>
          <p:cNvSpPr/>
          <p:nvPr/>
        </p:nvSpPr>
        <p:spPr>
          <a:xfrm>
            <a:off x="1609500" y="4933850"/>
            <a:ext cx="1080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</a:t>
            </a:r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5101590" y="4702606"/>
            <a:ext cx="5330043" cy="7679"/>
          </a:xfrm>
          <a:prstGeom prst="line">
            <a:avLst/>
          </a:prstGeom>
          <a:ln w="762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розв'яжи задачу за схемою та коротким записом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2" name="Скругленный прямоугольник 191"/>
          <p:cNvSpPr/>
          <p:nvPr/>
        </p:nvSpPr>
        <p:spPr>
          <a:xfrm>
            <a:off x="5660024" y="1376063"/>
            <a:ext cx="6120027" cy="2359645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цирковій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виставі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брало участь 6 коней,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це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на 3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більше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,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ніж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тигрів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Скільки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тигрів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брало участь у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цирковій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виставі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?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V="1">
            <a:off x="3023211" y="5989655"/>
            <a:ext cx="2446429" cy="1662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2947442" y="5936569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360716" y="5928256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>
            <a:endCxn id="52" idx="0"/>
          </p:cNvCxnSpPr>
          <p:nvPr/>
        </p:nvCxnSpPr>
        <p:spPr>
          <a:xfrm flipV="1">
            <a:off x="2930449" y="4909585"/>
            <a:ext cx="7837122" cy="1890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2855636" y="4852095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8153789" y="4833515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10692755" y="4829722"/>
            <a:ext cx="149629" cy="1394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3976259" y="5937973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9115699" y="390591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581148" y="533973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авая фигурная скобка 51"/>
          <p:cNvSpPr/>
          <p:nvPr/>
        </p:nvSpPr>
        <p:spPr>
          <a:xfrm rot="5400000">
            <a:off x="6514448" y="1325586"/>
            <a:ext cx="669124" cy="78371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074767" y="4296806"/>
            <a:ext cx="736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К.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2104490" y="5093102"/>
            <a:ext cx="651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Т.</a:t>
            </a:r>
            <a:endParaRPr lang="ru-RU" sz="5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3732" y="1347693"/>
            <a:ext cx="33405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Коней – 6, це</a:t>
            </a:r>
          </a:p>
          <a:p>
            <a:pPr algn="ctr"/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3 більше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376630" y="2857667"/>
            <a:ext cx="24657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Коней – ?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2755823" y="2270475"/>
            <a:ext cx="1964899" cy="1008290"/>
          </a:xfrm>
          <a:prstGeom prst="bentConnector3">
            <a:avLst>
              <a:gd name="adj1" fmla="val -231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573946" y="1206814"/>
            <a:ext cx="5076935" cy="489856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4198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Задача 6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2" name="Скругленный прямоугольник 191"/>
          <p:cNvSpPr/>
          <p:nvPr/>
        </p:nvSpPr>
        <p:spPr>
          <a:xfrm>
            <a:off x="6123772" y="1276285"/>
            <a:ext cx="5665011" cy="510914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У жонглера було 6 факелів, це на 2 менше, ніж м'ячів. Скільки м'ячів було у жонглера?</a:t>
            </a:r>
          </a:p>
        </p:txBody>
      </p:sp>
    </p:spTree>
    <p:extLst>
      <p:ext uri="{BB962C8B-B14F-4D97-AF65-F5344CB8AC3E}">
        <p14:creationId xmlns:p14="http://schemas.microsoft.com/office/powerpoint/2010/main" val="2088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Домашні</a:t>
            </a:r>
            <a:r>
              <a:rPr lang="ru-RU" sz="2000" b="1" dirty="0"/>
              <a:t> </a:t>
            </a:r>
            <a:r>
              <a:rPr lang="ru-RU" sz="2000" b="1" dirty="0" err="1"/>
              <a:t>тренувальні</a:t>
            </a:r>
            <a:r>
              <a:rPr lang="ru-RU" sz="2000" b="1" dirty="0"/>
              <a:t> </a:t>
            </a:r>
            <a:r>
              <a:rPr lang="ru-RU" sz="2000" b="1" dirty="0" err="1"/>
              <a:t>вправи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580530" y="1566479"/>
            <a:ext cx="6306670" cy="474701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Опрацювати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задачу 7,  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завдання 8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</a:t>
            </a:r>
            <a:r>
              <a:rPr lang="en-US" sz="6000" b="1" dirty="0">
                <a:solidFill>
                  <a:srgbClr val="2F3242"/>
                </a:solidFill>
              </a:rPr>
              <a:t>8</a:t>
            </a:r>
            <a:r>
              <a:rPr lang="uk-UA" sz="6000" b="1" dirty="0">
                <a:solidFill>
                  <a:srgbClr val="2F3242"/>
                </a:solidFill>
              </a:rPr>
              <a:t>9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3355596" y="494529"/>
            <a:ext cx="8732066" cy="31229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Котра година?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8815" y="994737"/>
            <a:ext cx="2461529" cy="5385909"/>
          </a:xfrm>
          <a:prstGeom prst="rect">
            <a:avLst/>
          </a:prstGeom>
        </p:spPr>
      </p:pic>
      <p:sp>
        <p:nvSpPr>
          <p:cNvPr id="37" name="Прямокутник: округлені кути 80">
            <a:extLst>
              <a:ext uri="{FF2B5EF4-FFF2-40B4-BE49-F238E27FC236}">
                <a16:creationId xmlns:a16="http://schemas.microsoft.com/office/drawing/2014/main" xmlns="" id="{5EC60DD1-10C0-43C5-97D4-FB758752E9A5}"/>
              </a:ext>
            </a:extLst>
          </p:cNvPr>
          <p:cNvSpPr/>
          <p:nvPr/>
        </p:nvSpPr>
        <p:spPr>
          <a:xfrm>
            <a:off x="4275585" y="3691169"/>
            <a:ext cx="969485" cy="13392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8037E88E-780F-4C7A-A838-AFF36DE20F64}"/>
              </a:ext>
            </a:extLst>
          </p:cNvPr>
          <p:cNvSpPr/>
          <p:nvPr/>
        </p:nvSpPr>
        <p:spPr>
          <a:xfrm>
            <a:off x="1807975" y="1456402"/>
            <a:ext cx="4795258" cy="4795258"/>
          </a:xfrm>
          <a:prstGeom prst="ellipse">
            <a:avLst/>
          </a:prstGeom>
          <a:noFill/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xmlns="" id="{1DB1D1C7-AC28-41BD-B925-40FB6F1E570C}"/>
              </a:ext>
            </a:extLst>
          </p:cNvPr>
          <p:cNvSpPr/>
          <p:nvPr/>
        </p:nvSpPr>
        <p:spPr>
          <a:xfrm>
            <a:off x="4101937" y="3646698"/>
            <a:ext cx="207333" cy="207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Рівнобедрений трикутник 8">
            <a:extLst>
              <a:ext uri="{FF2B5EF4-FFF2-40B4-BE49-F238E27FC236}">
                <a16:creationId xmlns:a16="http://schemas.microsoft.com/office/drawing/2014/main" xmlns="" id="{4A51C522-C387-4DFA-B9EB-C1DECB5BBA4E}"/>
              </a:ext>
            </a:extLst>
          </p:cNvPr>
          <p:cNvSpPr/>
          <p:nvPr/>
        </p:nvSpPr>
        <p:spPr>
          <a:xfrm rot="10800000">
            <a:off x="4093348" y="1482786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Рівнобедрений трикутник 9">
            <a:extLst>
              <a:ext uri="{FF2B5EF4-FFF2-40B4-BE49-F238E27FC236}">
                <a16:creationId xmlns:a16="http://schemas.microsoft.com/office/drawing/2014/main" xmlns="" id="{DFC5F4E6-46F2-42DF-8EC7-4D5701D0A397}"/>
              </a:ext>
            </a:extLst>
          </p:cNvPr>
          <p:cNvSpPr/>
          <p:nvPr/>
        </p:nvSpPr>
        <p:spPr>
          <a:xfrm>
            <a:off x="4142285" y="573932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Рівнобедрений трикутник 10">
            <a:extLst>
              <a:ext uri="{FF2B5EF4-FFF2-40B4-BE49-F238E27FC236}">
                <a16:creationId xmlns:a16="http://schemas.microsoft.com/office/drawing/2014/main" xmlns="" id="{86DB5B03-281A-4279-8EEA-C99A2F718501}"/>
              </a:ext>
            </a:extLst>
          </p:cNvPr>
          <p:cNvSpPr/>
          <p:nvPr/>
        </p:nvSpPr>
        <p:spPr>
          <a:xfrm rot="16200000">
            <a:off x="6279350" y="360488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Рівнобедрений трикутник 11">
            <a:extLst>
              <a:ext uri="{FF2B5EF4-FFF2-40B4-BE49-F238E27FC236}">
                <a16:creationId xmlns:a16="http://schemas.microsoft.com/office/drawing/2014/main" xmlns="" id="{D13C394D-D41A-4151-858A-4B028FD56CB1}"/>
              </a:ext>
            </a:extLst>
          </p:cNvPr>
          <p:cNvSpPr/>
          <p:nvPr/>
        </p:nvSpPr>
        <p:spPr>
          <a:xfrm rot="5400000">
            <a:off x="1974205" y="360488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Рівнобедрений трикутник 12">
            <a:extLst>
              <a:ext uri="{FF2B5EF4-FFF2-40B4-BE49-F238E27FC236}">
                <a16:creationId xmlns:a16="http://schemas.microsoft.com/office/drawing/2014/main" xmlns="" id="{692E605D-FCE4-4DF3-8A87-A5DD877D0B23}"/>
              </a:ext>
            </a:extLst>
          </p:cNvPr>
          <p:cNvSpPr/>
          <p:nvPr/>
        </p:nvSpPr>
        <p:spPr>
          <a:xfrm rot="7362101">
            <a:off x="2217093" y="262734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Рівнобедрений трикутник 13">
            <a:extLst>
              <a:ext uri="{FF2B5EF4-FFF2-40B4-BE49-F238E27FC236}">
                <a16:creationId xmlns:a16="http://schemas.microsoft.com/office/drawing/2014/main" xmlns="" id="{F0252A8C-DE0C-4EF0-86BE-BBCF0D7C731B}"/>
              </a:ext>
            </a:extLst>
          </p:cNvPr>
          <p:cNvSpPr/>
          <p:nvPr/>
        </p:nvSpPr>
        <p:spPr>
          <a:xfrm rot="9000779">
            <a:off x="2903759" y="174454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Рівнобедрений трикутник 14">
            <a:extLst>
              <a:ext uri="{FF2B5EF4-FFF2-40B4-BE49-F238E27FC236}">
                <a16:creationId xmlns:a16="http://schemas.microsoft.com/office/drawing/2014/main" xmlns="" id="{CB0BB75A-138F-48BD-B4D6-EF3A3D29BC1F}"/>
              </a:ext>
            </a:extLst>
          </p:cNvPr>
          <p:cNvSpPr/>
          <p:nvPr/>
        </p:nvSpPr>
        <p:spPr>
          <a:xfrm rot="13438659">
            <a:off x="5206630" y="175912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Рівнобедрений трикутник 15">
            <a:extLst>
              <a:ext uri="{FF2B5EF4-FFF2-40B4-BE49-F238E27FC236}">
                <a16:creationId xmlns:a16="http://schemas.microsoft.com/office/drawing/2014/main" xmlns="" id="{4120066B-7769-460A-B634-CBE4CD79CFB6}"/>
              </a:ext>
            </a:extLst>
          </p:cNvPr>
          <p:cNvSpPr/>
          <p:nvPr/>
        </p:nvSpPr>
        <p:spPr>
          <a:xfrm rot="14626840">
            <a:off x="5971510" y="255619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Рівнобедрений трикутник 16">
            <a:extLst>
              <a:ext uri="{FF2B5EF4-FFF2-40B4-BE49-F238E27FC236}">
                <a16:creationId xmlns:a16="http://schemas.microsoft.com/office/drawing/2014/main" xmlns="" id="{500A2882-F873-4FA8-A730-6EC62ABAE672}"/>
              </a:ext>
            </a:extLst>
          </p:cNvPr>
          <p:cNvSpPr/>
          <p:nvPr/>
        </p:nvSpPr>
        <p:spPr>
          <a:xfrm rot="3747727">
            <a:off x="2255752" y="4707318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Рівнобедрений трикутник 17">
            <a:extLst>
              <a:ext uri="{FF2B5EF4-FFF2-40B4-BE49-F238E27FC236}">
                <a16:creationId xmlns:a16="http://schemas.microsoft.com/office/drawing/2014/main" xmlns="" id="{10846F70-3C37-4E43-B372-24015CC78B3D}"/>
              </a:ext>
            </a:extLst>
          </p:cNvPr>
          <p:cNvSpPr/>
          <p:nvPr/>
        </p:nvSpPr>
        <p:spPr>
          <a:xfrm rot="2214483">
            <a:off x="3041722" y="545318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Рівнобедрений трикутник 18">
            <a:extLst>
              <a:ext uri="{FF2B5EF4-FFF2-40B4-BE49-F238E27FC236}">
                <a16:creationId xmlns:a16="http://schemas.microsoft.com/office/drawing/2014/main" xmlns="" id="{D5EAC148-7AE6-46AF-A160-BB0FC9CED4AE}"/>
              </a:ext>
            </a:extLst>
          </p:cNvPr>
          <p:cNvSpPr/>
          <p:nvPr/>
        </p:nvSpPr>
        <p:spPr>
          <a:xfrm rot="19700431">
            <a:off x="5206630" y="543956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Рівнобедрений трикутник 19">
            <a:extLst>
              <a:ext uri="{FF2B5EF4-FFF2-40B4-BE49-F238E27FC236}">
                <a16:creationId xmlns:a16="http://schemas.microsoft.com/office/drawing/2014/main" xmlns="" id="{6B20F265-56B7-43FC-ABA4-0111E0A996A0}"/>
              </a:ext>
            </a:extLst>
          </p:cNvPr>
          <p:cNvSpPr/>
          <p:nvPr/>
        </p:nvSpPr>
        <p:spPr>
          <a:xfrm rot="17624068">
            <a:off x="5977159" y="466421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xmlns="" id="{F8CB6BA3-1FA3-4C3B-B4D0-94BD713031FB}"/>
              </a:ext>
            </a:extLst>
          </p:cNvPr>
          <p:cNvSpPr/>
          <p:nvPr/>
        </p:nvSpPr>
        <p:spPr>
          <a:xfrm>
            <a:off x="3217206" y="19687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xmlns="" id="{523D99D6-1ECC-4C58-BE08-69B2A2334928}"/>
              </a:ext>
            </a:extLst>
          </p:cNvPr>
          <p:cNvSpPr/>
          <p:nvPr/>
        </p:nvSpPr>
        <p:spPr>
          <a:xfrm>
            <a:off x="3459413" y="184724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xmlns="" id="{99ECDE96-7CD0-4C36-AC42-A294AD120EC3}"/>
              </a:ext>
            </a:extLst>
          </p:cNvPr>
          <p:cNvSpPr/>
          <p:nvPr/>
        </p:nvSpPr>
        <p:spPr>
          <a:xfrm>
            <a:off x="3715274" y="17802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xmlns="" id="{EAF52850-004A-45AD-BE57-DAAA8AE33171}"/>
              </a:ext>
            </a:extLst>
          </p:cNvPr>
          <p:cNvSpPr/>
          <p:nvPr/>
        </p:nvSpPr>
        <p:spPr>
          <a:xfrm>
            <a:off x="3975520" y="174637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xmlns="" id="{C1C2335E-79E9-4E78-90CC-FA54857C8A04}"/>
              </a:ext>
            </a:extLst>
          </p:cNvPr>
          <p:cNvSpPr/>
          <p:nvPr/>
        </p:nvSpPr>
        <p:spPr>
          <a:xfrm>
            <a:off x="4375071" y="178028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xmlns="" id="{9B03B598-4796-4592-9DBF-D3EED53DF6C3}"/>
              </a:ext>
            </a:extLst>
          </p:cNvPr>
          <p:cNvSpPr/>
          <p:nvPr/>
        </p:nvSpPr>
        <p:spPr>
          <a:xfrm>
            <a:off x="4601729" y="181333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xmlns="" id="{508C9F9C-7181-44F3-941C-00C4E62036EE}"/>
              </a:ext>
            </a:extLst>
          </p:cNvPr>
          <p:cNvSpPr/>
          <p:nvPr/>
        </p:nvSpPr>
        <p:spPr>
          <a:xfrm>
            <a:off x="4808110" y="18817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xmlns="" id="{8E30B0B5-AF2D-45C6-8EB8-4CCC86DEA34A}"/>
              </a:ext>
            </a:extLst>
          </p:cNvPr>
          <p:cNvSpPr/>
          <p:nvPr/>
        </p:nvSpPr>
        <p:spPr>
          <a:xfrm>
            <a:off x="5001280" y="200201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xmlns="" id="{39DFA7C1-5991-4220-BAB9-6289322D42C1}"/>
              </a:ext>
            </a:extLst>
          </p:cNvPr>
          <p:cNvSpPr/>
          <p:nvPr/>
        </p:nvSpPr>
        <p:spPr>
          <a:xfrm>
            <a:off x="5281108" y="21421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xmlns="" id="{7A94B3AD-020B-47BE-8EAF-6D1BA672FFB9}"/>
              </a:ext>
            </a:extLst>
          </p:cNvPr>
          <p:cNvSpPr/>
          <p:nvPr/>
        </p:nvSpPr>
        <p:spPr>
          <a:xfrm>
            <a:off x="5467536" y="227603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xmlns="" id="{87FE07F3-97F3-42C9-9CED-337B814D7740}"/>
              </a:ext>
            </a:extLst>
          </p:cNvPr>
          <p:cNvSpPr/>
          <p:nvPr/>
        </p:nvSpPr>
        <p:spPr>
          <a:xfrm>
            <a:off x="5638519" y="24609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xmlns="" id="{9C0EABEE-F31B-4863-AB39-820D37616830}"/>
              </a:ext>
            </a:extLst>
          </p:cNvPr>
          <p:cNvSpPr/>
          <p:nvPr/>
        </p:nvSpPr>
        <p:spPr>
          <a:xfrm>
            <a:off x="5772448" y="266187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xmlns="" id="{8B4C31BC-0E9A-4032-A9CC-50CE689E5FEE}"/>
              </a:ext>
            </a:extLst>
          </p:cNvPr>
          <p:cNvSpPr/>
          <p:nvPr/>
        </p:nvSpPr>
        <p:spPr>
          <a:xfrm>
            <a:off x="5945902" y="29490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xmlns="" id="{98CDBA5C-35EE-4399-8984-DF880EA14EB9}"/>
              </a:ext>
            </a:extLst>
          </p:cNvPr>
          <p:cNvSpPr/>
          <p:nvPr/>
        </p:nvSpPr>
        <p:spPr>
          <a:xfrm>
            <a:off x="6014766" y="316977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xmlns="" id="{ABD7D5D3-5D9F-4535-8A2E-4CF6B1CD4561}"/>
              </a:ext>
            </a:extLst>
          </p:cNvPr>
          <p:cNvSpPr/>
          <p:nvPr/>
        </p:nvSpPr>
        <p:spPr>
          <a:xfrm>
            <a:off x="6070342" y="342412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xmlns="" id="{2837C208-5426-48DB-8734-CE5E199D9AD3}"/>
              </a:ext>
            </a:extLst>
          </p:cNvPr>
          <p:cNvSpPr/>
          <p:nvPr/>
        </p:nvSpPr>
        <p:spPr>
          <a:xfrm>
            <a:off x="6104477" y="362235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xmlns="" id="{65624A45-3812-41CC-BEA4-C814D7C03CDF}"/>
              </a:ext>
            </a:extLst>
          </p:cNvPr>
          <p:cNvSpPr/>
          <p:nvPr/>
        </p:nvSpPr>
        <p:spPr>
          <a:xfrm>
            <a:off x="6108933" y="394041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xmlns="" id="{660B539D-0BDD-4ABF-8C61-1BC0575985F7}"/>
              </a:ext>
            </a:extLst>
          </p:cNvPr>
          <p:cNvSpPr/>
          <p:nvPr/>
        </p:nvSpPr>
        <p:spPr>
          <a:xfrm>
            <a:off x="6046240" y="419097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xmlns="" id="{E1D92410-E234-480B-9D88-FA8BFFE2D43B}"/>
              </a:ext>
            </a:extLst>
          </p:cNvPr>
          <p:cNvSpPr/>
          <p:nvPr/>
        </p:nvSpPr>
        <p:spPr>
          <a:xfrm>
            <a:off x="5970548" y="441486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xmlns="" id="{8B37C81A-5E71-4714-995E-5F6BBBB7CA66}"/>
              </a:ext>
            </a:extLst>
          </p:cNvPr>
          <p:cNvSpPr/>
          <p:nvPr/>
        </p:nvSpPr>
        <p:spPr>
          <a:xfrm>
            <a:off x="5872615" y="46360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xmlns="" id="{FD3991EC-3C90-41EF-9AE8-D92435054FEB}"/>
              </a:ext>
            </a:extLst>
          </p:cNvPr>
          <p:cNvSpPr/>
          <p:nvPr/>
        </p:nvSpPr>
        <p:spPr>
          <a:xfrm>
            <a:off x="5725390" y="490481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xmlns="" id="{996D170A-E2F3-4561-B0F7-6D9246D78BF7}"/>
              </a:ext>
            </a:extLst>
          </p:cNvPr>
          <p:cNvSpPr/>
          <p:nvPr/>
        </p:nvSpPr>
        <p:spPr>
          <a:xfrm>
            <a:off x="5574769" y="505905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xmlns="" id="{2C4BA518-9900-49A3-9719-3969DEA99906}"/>
              </a:ext>
            </a:extLst>
          </p:cNvPr>
          <p:cNvSpPr/>
          <p:nvPr/>
        </p:nvSpPr>
        <p:spPr>
          <a:xfrm>
            <a:off x="5424384" y="520529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xmlns="" id="{FAD39E9E-CE36-4220-8619-6BF5EA1C29E6}"/>
              </a:ext>
            </a:extLst>
          </p:cNvPr>
          <p:cNvSpPr/>
          <p:nvPr/>
        </p:nvSpPr>
        <p:spPr>
          <a:xfrm>
            <a:off x="5247626" y="53506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xmlns="" id="{7473AE4E-836A-4D4F-9AD0-E817038F1CE6}"/>
              </a:ext>
            </a:extLst>
          </p:cNvPr>
          <p:cNvSpPr/>
          <p:nvPr/>
        </p:nvSpPr>
        <p:spPr>
          <a:xfrm>
            <a:off x="5028247" y="55030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xmlns="" id="{B3E0483D-4A1F-44B4-BAC1-4719E18CD07B}"/>
              </a:ext>
            </a:extLst>
          </p:cNvPr>
          <p:cNvSpPr/>
          <p:nvPr/>
        </p:nvSpPr>
        <p:spPr>
          <a:xfrm>
            <a:off x="4817453" y="56154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xmlns="" id="{DDD947E4-A581-42D0-B852-2C4374971729}"/>
              </a:ext>
            </a:extLst>
          </p:cNvPr>
          <p:cNvSpPr/>
          <p:nvPr/>
        </p:nvSpPr>
        <p:spPr>
          <a:xfrm>
            <a:off x="4600675" y="567235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xmlns="" id="{701AAA09-D13B-4B98-8B7E-1D242EF6C3E4}"/>
              </a:ext>
            </a:extLst>
          </p:cNvPr>
          <p:cNvSpPr/>
          <p:nvPr/>
        </p:nvSpPr>
        <p:spPr>
          <a:xfrm>
            <a:off x="4348556" y="572423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xmlns="" id="{953A8F89-6DB0-4F7F-A85D-E8B27C76BB88}"/>
              </a:ext>
            </a:extLst>
          </p:cNvPr>
          <p:cNvSpPr/>
          <p:nvPr/>
        </p:nvSpPr>
        <p:spPr>
          <a:xfrm>
            <a:off x="4020190" y="569738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xmlns="" id="{B4F94268-3643-4B6C-8607-E54953EB7B8C}"/>
              </a:ext>
            </a:extLst>
          </p:cNvPr>
          <p:cNvSpPr/>
          <p:nvPr/>
        </p:nvSpPr>
        <p:spPr>
          <a:xfrm>
            <a:off x="3809395" y="568382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xmlns="" id="{6B0859D9-DEB1-4E0C-BD90-B225CB941DAD}"/>
              </a:ext>
            </a:extLst>
          </p:cNvPr>
          <p:cNvSpPr/>
          <p:nvPr/>
        </p:nvSpPr>
        <p:spPr>
          <a:xfrm>
            <a:off x="3354228" y="553012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xmlns="" id="{17AF5E6C-4F47-401E-9F6E-9B77116F6553}"/>
              </a:ext>
            </a:extLst>
          </p:cNvPr>
          <p:cNvSpPr/>
          <p:nvPr/>
        </p:nvSpPr>
        <p:spPr>
          <a:xfrm>
            <a:off x="3567230" y="56239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xmlns="" id="{7EE98061-C09C-45FE-BAED-5CAECDCF7A5B}"/>
              </a:ext>
            </a:extLst>
          </p:cNvPr>
          <p:cNvSpPr/>
          <p:nvPr/>
        </p:nvSpPr>
        <p:spPr>
          <a:xfrm>
            <a:off x="3056610" y="537006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xmlns="" id="{BC07705B-3DE8-4D3D-BC2C-2E624CE6AA59}"/>
              </a:ext>
            </a:extLst>
          </p:cNvPr>
          <p:cNvSpPr/>
          <p:nvPr/>
        </p:nvSpPr>
        <p:spPr>
          <a:xfrm>
            <a:off x="2870714" y="525989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xmlns="" id="{6A29477D-8799-4220-9690-4630B6EAABF9}"/>
              </a:ext>
            </a:extLst>
          </p:cNvPr>
          <p:cNvSpPr/>
          <p:nvPr/>
        </p:nvSpPr>
        <p:spPr>
          <a:xfrm>
            <a:off x="2725184" y="509971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xmlns="" id="{FA5FF51B-10BA-411F-A7B9-11D32C584E6F}"/>
              </a:ext>
            </a:extLst>
          </p:cNvPr>
          <p:cNvSpPr/>
          <p:nvPr/>
        </p:nvSpPr>
        <p:spPr>
          <a:xfrm>
            <a:off x="2592339" y="49251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xmlns="" id="{FD69B962-BCB1-4D5A-8429-31CCE378C42A}"/>
              </a:ext>
            </a:extLst>
          </p:cNvPr>
          <p:cNvSpPr/>
          <p:nvPr/>
        </p:nvSpPr>
        <p:spPr>
          <a:xfrm>
            <a:off x="2416641" y="465447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xmlns="" id="{3C17CF14-52F8-4011-ABF1-364F2B7962AF}"/>
              </a:ext>
            </a:extLst>
          </p:cNvPr>
          <p:cNvSpPr/>
          <p:nvPr/>
        </p:nvSpPr>
        <p:spPr>
          <a:xfrm>
            <a:off x="2308048" y="445012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xmlns="" id="{F5A2AFDA-11E3-47B7-A61C-F3EA1C84155A}"/>
              </a:ext>
            </a:extLst>
          </p:cNvPr>
          <p:cNvSpPr/>
          <p:nvPr/>
        </p:nvSpPr>
        <p:spPr>
          <a:xfrm>
            <a:off x="2258089" y="42363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xmlns="" id="{7776729C-3C19-42C4-88EA-0D7AE1FFF0D3}"/>
              </a:ext>
            </a:extLst>
          </p:cNvPr>
          <p:cNvSpPr/>
          <p:nvPr/>
        </p:nvSpPr>
        <p:spPr>
          <a:xfrm>
            <a:off x="2228930" y="398571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xmlns="" id="{A444E14B-0C04-4794-978D-1FE50CDCB0A1}"/>
              </a:ext>
            </a:extLst>
          </p:cNvPr>
          <p:cNvSpPr/>
          <p:nvPr/>
        </p:nvSpPr>
        <p:spPr>
          <a:xfrm>
            <a:off x="2197078" y="362150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xmlns="" id="{DE97280E-891B-4899-AAA1-18AE95E1B1AE}"/>
              </a:ext>
            </a:extLst>
          </p:cNvPr>
          <p:cNvSpPr/>
          <p:nvPr/>
        </p:nvSpPr>
        <p:spPr>
          <a:xfrm>
            <a:off x="2241083" y="341903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xmlns="" id="{EDD66E19-7F05-47F2-8BE8-7192FF927C38}"/>
              </a:ext>
            </a:extLst>
          </p:cNvPr>
          <p:cNvSpPr/>
          <p:nvPr/>
        </p:nvSpPr>
        <p:spPr>
          <a:xfrm>
            <a:off x="2295894" y="32398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xmlns="" id="{34B4906E-E1A6-4A86-979B-C43D4673EBC2}"/>
              </a:ext>
            </a:extLst>
          </p:cNvPr>
          <p:cNvSpPr/>
          <p:nvPr/>
        </p:nvSpPr>
        <p:spPr>
          <a:xfrm>
            <a:off x="2378626" y="30578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xmlns="" id="{020C8942-579C-4FBF-BF08-D2AFAC035210}"/>
              </a:ext>
            </a:extLst>
          </p:cNvPr>
          <p:cNvSpPr/>
          <p:nvPr/>
        </p:nvSpPr>
        <p:spPr>
          <a:xfrm>
            <a:off x="2494886" y="27609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xmlns="" id="{17AA1745-39DE-4C60-924C-547D99A8D7D5}"/>
              </a:ext>
            </a:extLst>
          </p:cNvPr>
          <p:cNvSpPr/>
          <p:nvPr/>
        </p:nvSpPr>
        <p:spPr>
          <a:xfrm>
            <a:off x="2628815" y="258119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xmlns="" id="{431423AA-8F66-439F-A38F-389023DB9A8F}"/>
              </a:ext>
            </a:extLst>
          </p:cNvPr>
          <p:cNvSpPr/>
          <p:nvPr/>
        </p:nvSpPr>
        <p:spPr>
          <a:xfrm>
            <a:off x="2762744" y="240996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xmlns="" id="{698680CE-24A8-4BB6-80E3-152C19836FE6}"/>
              </a:ext>
            </a:extLst>
          </p:cNvPr>
          <p:cNvSpPr/>
          <p:nvPr/>
        </p:nvSpPr>
        <p:spPr>
          <a:xfrm>
            <a:off x="2916895" y="222799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CE104D5-A319-4916-9A33-F051C84CCC2B}"/>
              </a:ext>
            </a:extLst>
          </p:cNvPr>
          <p:cNvSpPr txBox="1"/>
          <p:nvPr/>
        </p:nvSpPr>
        <p:spPr>
          <a:xfrm>
            <a:off x="4775740" y="2080908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3EE3CDDE-4D9D-4909-88E3-CD3093EE84AA}"/>
              </a:ext>
            </a:extLst>
          </p:cNvPr>
          <p:cNvSpPr txBox="1"/>
          <p:nvPr/>
        </p:nvSpPr>
        <p:spPr>
          <a:xfrm>
            <a:off x="5459354" y="270206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EF388C3C-E73E-47EE-9A33-1A9AC2788116}"/>
              </a:ext>
            </a:extLst>
          </p:cNvPr>
          <p:cNvSpPr txBox="1"/>
          <p:nvPr/>
        </p:nvSpPr>
        <p:spPr>
          <a:xfrm>
            <a:off x="5511243" y="346104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90E01031-6DDD-474D-96A7-BDCA93887E5C}"/>
              </a:ext>
            </a:extLst>
          </p:cNvPr>
          <p:cNvSpPr txBox="1"/>
          <p:nvPr/>
        </p:nvSpPr>
        <p:spPr>
          <a:xfrm>
            <a:off x="5332520" y="426207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966B922F-4FCC-49AD-A55A-F3DEC9683305}"/>
              </a:ext>
            </a:extLst>
          </p:cNvPr>
          <p:cNvSpPr txBox="1"/>
          <p:nvPr/>
        </p:nvSpPr>
        <p:spPr>
          <a:xfrm>
            <a:off x="4823155" y="488323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7E664050-9572-4323-BAFE-A9C9365B8DFC}"/>
              </a:ext>
            </a:extLst>
          </p:cNvPr>
          <p:cNvSpPr txBox="1"/>
          <p:nvPr/>
        </p:nvSpPr>
        <p:spPr>
          <a:xfrm>
            <a:off x="4035832" y="5047003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12A2F217-7B26-4064-A8D1-DD4620171C0F}"/>
              </a:ext>
            </a:extLst>
          </p:cNvPr>
          <p:cNvSpPr txBox="1"/>
          <p:nvPr/>
        </p:nvSpPr>
        <p:spPr>
          <a:xfrm>
            <a:off x="3248499" y="493222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23449F1-EDAC-4DC0-A037-2D8ECED1363C}"/>
              </a:ext>
            </a:extLst>
          </p:cNvPr>
          <p:cNvSpPr txBox="1"/>
          <p:nvPr/>
        </p:nvSpPr>
        <p:spPr>
          <a:xfrm>
            <a:off x="2612507" y="433723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A577FCBE-1A2C-4A6C-87F0-E01D3E566299}"/>
              </a:ext>
            </a:extLst>
          </p:cNvPr>
          <p:cNvSpPr txBox="1"/>
          <p:nvPr/>
        </p:nvSpPr>
        <p:spPr>
          <a:xfrm>
            <a:off x="2397829" y="3536357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1074B86F-D30A-4E87-AFF7-D6C7D7C28D47}"/>
              </a:ext>
            </a:extLst>
          </p:cNvPr>
          <p:cNvSpPr txBox="1"/>
          <p:nvPr/>
        </p:nvSpPr>
        <p:spPr>
          <a:xfrm>
            <a:off x="2602357" y="281225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445F8FE4-5FC5-4D56-95EF-C384A9AB293D}"/>
              </a:ext>
            </a:extLst>
          </p:cNvPr>
          <p:cNvSpPr txBox="1"/>
          <p:nvPr/>
        </p:nvSpPr>
        <p:spPr>
          <a:xfrm>
            <a:off x="3046537" y="217746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A67C92E2-1F44-4CC6-8C41-6112B2D5988C}"/>
              </a:ext>
            </a:extLst>
          </p:cNvPr>
          <p:cNvSpPr txBox="1"/>
          <p:nvPr/>
        </p:nvSpPr>
        <p:spPr>
          <a:xfrm>
            <a:off x="3885311" y="1962353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35" name="Прямокутник: округлені кути 81">
            <a:extLst>
              <a:ext uri="{FF2B5EF4-FFF2-40B4-BE49-F238E27FC236}">
                <a16:creationId xmlns:a16="http://schemas.microsoft.com/office/drawing/2014/main" xmlns="" id="{2467721F-CE01-4AF1-9411-1EAA71D425E4}"/>
              </a:ext>
            </a:extLst>
          </p:cNvPr>
          <p:cNvSpPr/>
          <p:nvPr/>
        </p:nvSpPr>
        <p:spPr>
          <a:xfrm rot="18055742">
            <a:off x="3798378" y="2984860"/>
            <a:ext cx="1614080" cy="69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004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3355596" y="494529"/>
            <a:ext cx="8732066" cy="31229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Котра година?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8815" y="994737"/>
            <a:ext cx="2461529" cy="5385909"/>
          </a:xfrm>
          <a:prstGeom prst="rect">
            <a:avLst/>
          </a:prstGeom>
        </p:spPr>
      </p:pic>
      <p:sp>
        <p:nvSpPr>
          <p:cNvPr id="37" name="Прямокутник: округлені кути 80">
            <a:extLst>
              <a:ext uri="{FF2B5EF4-FFF2-40B4-BE49-F238E27FC236}">
                <a16:creationId xmlns:a16="http://schemas.microsoft.com/office/drawing/2014/main" xmlns="" id="{5EC60DD1-10C0-43C5-97D4-FB758752E9A5}"/>
              </a:ext>
            </a:extLst>
          </p:cNvPr>
          <p:cNvSpPr/>
          <p:nvPr/>
        </p:nvSpPr>
        <p:spPr>
          <a:xfrm rot="15292988">
            <a:off x="3597459" y="3227703"/>
            <a:ext cx="969485" cy="13392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8037E88E-780F-4C7A-A838-AFF36DE20F64}"/>
              </a:ext>
            </a:extLst>
          </p:cNvPr>
          <p:cNvSpPr/>
          <p:nvPr/>
        </p:nvSpPr>
        <p:spPr>
          <a:xfrm>
            <a:off x="1807975" y="1456402"/>
            <a:ext cx="4795258" cy="4795258"/>
          </a:xfrm>
          <a:prstGeom prst="ellipse">
            <a:avLst/>
          </a:prstGeom>
          <a:noFill/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xmlns="" id="{1DB1D1C7-AC28-41BD-B925-40FB6F1E570C}"/>
              </a:ext>
            </a:extLst>
          </p:cNvPr>
          <p:cNvSpPr/>
          <p:nvPr/>
        </p:nvSpPr>
        <p:spPr>
          <a:xfrm>
            <a:off x="4101937" y="3646698"/>
            <a:ext cx="207333" cy="207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Рівнобедрений трикутник 8">
            <a:extLst>
              <a:ext uri="{FF2B5EF4-FFF2-40B4-BE49-F238E27FC236}">
                <a16:creationId xmlns:a16="http://schemas.microsoft.com/office/drawing/2014/main" xmlns="" id="{4A51C522-C387-4DFA-B9EB-C1DECB5BBA4E}"/>
              </a:ext>
            </a:extLst>
          </p:cNvPr>
          <p:cNvSpPr/>
          <p:nvPr/>
        </p:nvSpPr>
        <p:spPr>
          <a:xfrm rot="10800000">
            <a:off x="4093348" y="1482786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Рівнобедрений трикутник 9">
            <a:extLst>
              <a:ext uri="{FF2B5EF4-FFF2-40B4-BE49-F238E27FC236}">
                <a16:creationId xmlns:a16="http://schemas.microsoft.com/office/drawing/2014/main" xmlns="" id="{DFC5F4E6-46F2-42DF-8EC7-4D5701D0A397}"/>
              </a:ext>
            </a:extLst>
          </p:cNvPr>
          <p:cNvSpPr/>
          <p:nvPr/>
        </p:nvSpPr>
        <p:spPr>
          <a:xfrm>
            <a:off x="4142285" y="573932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Рівнобедрений трикутник 10">
            <a:extLst>
              <a:ext uri="{FF2B5EF4-FFF2-40B4-BE49-F238E27FC236}">
                <a16:creationId xmlns:a16="http://schemas.microsoft.com/office/drawing/2014/main" xmlns="" id="{86DB5B03-281A-4279-8EEA-C99A2F718501}"/>
              </a:ext>
            </a:extLst>
          </p:cNvPr>
          <p:cNvSpPr/>
          <p:nvPr/>
        </p:nvSpPr>
        <p:spPr>
          <a:xfrm rot="16200000">
            <a:off x="6279350" y="360488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Рівнобедрений трикутник 11">
            <a:extLst>
              <a:ext uri="{FF2B5EF4-FFF2-40B4-BE49-F238E27FC236}">
                <a16:creationId xmlns:a16="http://schemas.microsoft.com/office/drawing/2014/main" xmlns="" id="{D13C394D-D41A-4151-858A-4B028FD56CB1}"/>
              </a:ext>
            </a:extLst>
          </p:cNvPr>
          <p:cNvSpPr/>
          <p:nvPr/>
        </p:nvSpPr>
        <p:spPr>
          <a:xfrm rot="5400000">
            <a:off x="1974205" y="360488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Рівнобедрений трикутник 12">
            <a:extLst>
              <a:ext uri="{FF2B5EF4-FFF2-40B4-BE49-F238E27FC236}">
                <a16:creationId xmlns:a16="http://schemas.microsoft.com/office/drawing/2014/main" xmlns="" id="{692E605D-FCE4-4DF3-8A87-A5DD877D0B23}"/>
              </a:ext>
            </a:extLst>
          </p:cNvPr>
          <p:cNvSpPr/>
          <p:nvPr/>
        </p:nvSpPr>
        <p:spPr>
          <a:xfrm rot="7362101">
            <a:off x="2217093" y="262734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Рівнобедрений трикутник 13">
            <a:extLst>
              <a:ext uri="{FF2B5EF4-FFF2-40B4-BE49-F238E27FC236}">
                <a16:creationId xmlns:a16="http://schemas.microsoft.com/office/drawing/2014/main" xmlns="" id="{F0252A8C-DE0C-4EF0-86BE-BBCF0D7C731B}"/>
              </a:ext>
            </a:extLst>
          </p:cNvPr>
          <p:cNvSpPr/>
          <p:nvPr/>
        </p:nvSpPr>
        <p:spPr>
          <a:xfrm rot="9000779">
            <a:off x="2903759" y="174454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Рівнобедрений трикутник 14">
            <a:extLst>
              <a:ext uri="{FF2B5EF4-FFF2-40B4-BE49-F238E27FC236}">
                <a16:creationId xmlns:a16="http://schemas.microsoft.com/office/drawing/2014/main" xmlns="" id="{CB0BB75A-138F-48BD-B4D6-EF3A3D29BC1F}"/>
              </a:ext>
            </a:extLst>
          </p:cNvPr>
          <p:cNvSpPr/>
          <p:nvPr/>
        </p:nvSpPr>
        <p:spPr>
          <a:xfrm rot="13438659">
            <a:off x="5206630" y="175912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Рівнобедрений трикутник 15">
            <a:extLst>
              <a:ext uri="{FF2B5EF4-FFF2-40B4-BE49-F238E27FC236}">
                <a16:creationId xmlns:a16="http://schemas.microsoft.com/office/drawing/2014/main" xmlns="" id="{4120066B-7769-460A-B634-CBE4CD79CFB6}"/>
              </a:ext>
            </a:extLst>
          </p:cNvPr>
          <p:cNvSpPr/>
          <p:nvPr/>
        </p:nvSpPr>
        <p:spPr>
          <a:xfrm rot="14626840">
            <a:off x="5971510" y="255619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Рівнобедрений трикутник 16">
            <a:extLst>
              <a:ext uri="{FF2B5EF4-FFF2-40B4-BE49-F238E27FC236}">
                <a16:creationId xmlns:a16="http://schemas.microsoft.com/office/drawing/2014/main" xmlns="" id="{500A2882-F873-4FA8-A730-6EC62ABAE672}"/>
              </a:ext>
            </a:extLst>
          </p:cNvPr>
          <p:cNvSpPr/>
          <p:nvPr/>
        </p:nvSpPr>
        <p:spPr>
          <a:xfrm rot="3747727">
            <a:off x="2255752" y="4707318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Рівнобедрений трикутник 17">
            <a:extLst>
              <a:ext uri="{FF2B5EF4-FFF2-40B4-BE49-F238E27FC236}">
                <a16:creationId xmlns:a16="http://schemas.microsoft.com/office/drawing/2014/main" xmlns="" id="{10846F70-3C37-4E43-B372-24015CC78B3D}"/>
              </a:ext>
            </a:extLst>
          </p:cNvPr>
          <p:cNvSpPr/>
          <p:nvPr/>
        </p:nvSpPr>
        <p:spPr>
          <a:xfrm rot="2214483">
            <a:off x="3041722" y="545318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Рівнобедрений трикутник 18">
            <a:extLst>
              <a:ext uri="{FF2B5EF4-FFF2-40B4-BE49-F238E27FC236}">
                <a16:creationId xmlns:a16="http://schemas.microsoft.com/office/drawing/2014/main" xmlns="" id="{D5EAC148-7AE6-46AF-A160-BB0FC9CED4AE}"/>
              </a:ext>
            </a:extLst>
          </p:cNvPr>
          <p:cNvSpPr/>
          <p:nvPr/>
        </p:nvSpPr>
        <p:spPr>
          <a:xfrm rot="19700431">
            <a:off x="5206630" y="543956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Рівнобедрений трикутник 19">
            <a:extLst>
              <a:ext uri="{FF2B5EF4-FFF2-40B4-BE49-F238E27FC236}">
                <a16:creationId xmlns:a16="http://schemas.microsoft.com/office/drawing/2014/main" xmlns="" id="{6B20F265-56B7-43FC-ABA4-0111E0A996A0}"/>
              </a:ext>
            </a:extLst>
          </p:cNvPr>
          <p:cNvSpPr/>
          <p:nvPr/>
        </p:nvSpPr>
        <p:spPr>
          <a:xfrm rot="17624068">
            <a:off x="5977159" y="466421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xmlns="" id="{F8CB6BA3-1FA3-4C3B-B4D0-94BD713031FB}"/>
              </a:ext>
            </a:extLst>
          </p:cNvPr>
          <p:cNvSpPr/>
          <p:nvPr/>
        </p:nvSpPr>
        <p:spPr>
          <a:xfrm>
            <a:off x="3217206" y="19687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xmlns="" id="{523D99D6-1ECC-4C58-BE08-69B2A2334928}"/>
              </a:ext>
            </a:extLst>
          </p:cNvPr>
          <p:cNvSpPr/>
          <p:nvPr/>
        </p:nvSpPr>
        <p:spPr>
          <a:xfrm>
            <a:off x="3459413" y="184724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xmlns="" id="{99ECDE96-7CD0-4C36-AC42-A294AD120EC3}"/>
              </a:ext>
            </a:extLst>
          </p:cNvPr>
          <p:cNvSpPr/>
          <p:nvPr/>
        </p:nvSpPr>
        <p:spPr>
          <a:xfrm>
            <a:off x="3715274" y="17802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xmlns="" id="{EAF52850-004A-45AD-BE57-DAAA8AE33171}"/>
              </a:ext>
            </a:extLst>
          </p:cNvPr>
          <p:cNvSpPr/>
          <p:nvPr/>
        </p:nvSpPr>
        <p:spPr>
          <a:xfrm>
            <a:off x="3975520" y="174637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xmlns="" id="{C1C2335E-79E9-4E78-90CC-FA54857C8A04}"/>
              </a:ext>
            </a:extLst>
          </p:cNvPr>
          <p:cNvSpPr/>
          <p:nvPr/>
        </p:nvSpPr>
        <p:spPr>
          <a:xfrm>
            <a:off x="4375071" y="178028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xmlns="" id="{9B03B598-4796-4592-9DBF-D3EED53DF6C3}"/>
              </a:ext>
            </a:extLst>
          </p:cNvPr>
          <p:cNvSpPr/>
          <p:nvPr/>
        </p:nvSpPr>
        <p:spPr>
          <a:xfrm>
            <a:off x="4601729" y="181333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xmlns="" id="{508C9F9C-7181-44F3-941C-00C4E62036EE}"/>
              </a:ext>
            </a:extLst>
          </p:cNvPr>
          <p:cNvSpPr/>
          <p:nvPr/>
        </p:nvSpPr>
        <p:spPr>
          <a:xfrm>
            <a:off x="4808110" y="18817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xmlns="" id="{8E30B0B5-AF2D-45C6-8EB8-4CCC86DEA34A}"/>
              </a:ext>
            </a:extLst>
          </p:cNvPr>
          <p:cNvSpPr/>
          <p:nvPr/>
        </p:nvSpPr>
        <p:spPr>
          <a:xfrm>
            <a:off x="5001280" y="200201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xmlns="" id="{39DFA7C1-5991-4220-BAB9-6289322D42C1}"/>
              </a:ext>
            </a:extLst>
          </p:cNvPr>
          <p:cNvSpPr/>
          <p:nvPr/>
        </p:nvSpPr>
        <p:spPr>
          <a:xfrm>
            <a:off x="5281108" y="21421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xmlns="" id="{7A94B3AD-020B-47BE-8EAF-6D1BA672FFB9}"/>
              </a:ext>
            </a:extLst>
          </p:cNvPr>
          <p:cNvSpPr/>
          <p:nvPr/>
        </p:nvSpPr>
        <p:spPr>
          <a:xfrm>
            <a:off x="5467536" y="227603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xmlns="" id="{87FE07F3-97F3-42C9-9CED-337B814D7740}"/>
              </a:ext>
            </a:extLst>
          </p:cNvPr>
          <p:cNvSpPr/>
          <p:nvPr/>
        </p:nvSpPr>
        <p:spPr>
          <a:xfrm>
            <a:off x="5638519" y="24609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xmlns="" id="{9C0EABEE-F31B-4863-AB39-820D37616830}"/>
              </a:ext>
            </a:extLst>
          </p:cNvPr>
          <p:cNvSpPr/>
          <p:nvPr/>
        </p:nvSpPr>
        <p:spPr>
          <a:xfrm>
            <a:off x="5772448" y="266187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xmlns="" id="{8B4C31BC-0E9A-4032-A9CC-50CE689E5FEE}"/>
              </a:ext>
            </a:extLst>
          </p:cNvPr>
          <p:cNvSpPr/>
          <p:nvPr/>
        </p:nvSpPr>
        <p:spPr>
          <a:xfrm>
            <a:off x="5945902" y="29490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xmlns="" id="{98CDBA5C-35EE-4399-8984-DF880EA14EB9}"/>
              </a:ext>
            </a:extLst>
          </p:cNvPr>
          <p:cNvSpPr/>
          <p:nvPr/>
        </p:nvSpPr>
        <p:spPr>
          <a:xfrm>
            <a:off x="6014766" y="316977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xmlns="" id="{ABD7D5D3-5D9F-4535-8A2E-4CF6B1CD4561}"/>
              </a:ext>
            </a:extLst>
          </p:cNvPr>
          <p:cNvSpPr/>
          <p:nvPr/>
        </p:nvSpPr>
        <p:spPr>
          <a:xfrm>
            <a:off x="6070342" y="342412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xmlns="" id="{2837C208-5426-48DB-8734-CE5E199D9AD3}"/>
              </a:ext>
            </a:extLst>
          </p:cNvPr>
          <p:cNvSpPr/>
          <p:nvPr/>
        </p:nvSpPr>
        <p:spPr>
          <a:xfrm>
            <a:off x="6104477" y="362235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xmlns="" id="{65624A45-3812-41CC-BEA4-C814D7C03CDF}"/>
              </a:ext>
            </a:extLst>
          </p:cNvPr>
          <p:cNvSpPr/>
          <p:nvPr/>
        </p:nvSpPr>
        <p:spPr>
          <a:xfrm>
            <a:off x="6108933" y="394041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xmlns="" id="{660B539D-0BDD-4ABF-8C61-1BC0575985F7}"/>
              </a:ext>
            </a:extLst>
          </p:cNvPr>
          <p:cNvSpPr/>
          <p:nvPr/>
        </p:nvSpPr>
        <p:spPr>
          <a:xfrm>
            <a:off x="6046240" y="419097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xmlns="" id="{E1D92410-E234-480B-9D88-FA8BFFE2D43B}"/>
              </a:ext>
            </a:extLst>
          </p:cNvPr>
          <p:cNvSpPr/>
          <p:nvPr/>
        </p:nvSpPr>
        <p:spPr>
          <a:xfrm>
            <a:off x="5970548" y="441486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xmlns="" id="{8B37C81A-5E71-4714-995E-5F6BBBB7CA66}"/>
              </a:ext>
            </a:extLst>
          </p:cNvPr>
          <p:cNvSpPr/>
          <p:nvPr/>
        </p:nvSpPr>
        <p:spPr>
          <a:xfrm>
            <a:off x="5872615" y="46360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xmlns="" id="{FD3991EC-3C90-41EF-9AE8-D92435054FEB}"/>
              </a:ext>
            </a:extLst>
          </p:cNvPr>
          <p:cNvSpPr/>
          <p:nvPr/>
        </p:nvSpPr>
        <p:spPr>
          <a:xfrm>
            <a:off x="5725390" y="490481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xmlns="" id="{996D170A-E2F3-4561-B0F7-6D9246D78BF7}"/>
              </a:ext>
            </a:extLst>
          </p:cNvPr>
          <p:cNvSpPr/>
          <p:nvPr/>
        </p:nvSpPr>
        <p:spPr>
          <a:xfrm>
            <a:off x="5574769" y="505905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xmlns="" id="{2C4BA518-9900-49A3-9719-3969DEA99906}"/>
              </a:ext>
            </a:extLst>
          </p:cNvPr>
          <p:cNvSpPr/>
          <p:nvPr/>
        </p:nvSpPr>
        <p:spPr>
          <a:xfrm>
            <a:off x="5424384" y="520529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xmlns="" id="{FAD39E9E-CE36-4220-8619-6BF5EA1C29E6}"/>
              </a:ext>
            </a:extLst>
          </p:cNvPr>
          <p:cNvSpPr/>
          <p:nvPr/>
        </p:nvSpPr>
        <p:spPr>
          <a:xfrm>
            <a:off x="5247626" y="53506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xmlns="" id="{7473AE4E-836A-4D4F-9AD0-E817038F1CE6}"/>
              </a:ext>
            </a:extLst>
          </p:cNvPr>
          <p:cNvSpPr/>
          <p:nvPr/>
        </p:nvSpPr>
        <p:spPr>
          <a:xfrm>
            <a:off x="5028247" y="55030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xmlns="" id="{B3E0483D-4A1F-44B4-BAC1-4719E18CD07B}"/>
              </a:ext>
            </a:extLst>
          </p:cNvPr>
          <p:cNvSpPr/>
          <p:nvPr/>
        </p:nvSpPr>
        <p:spPr>
          <a:xfrm>
            <a:off x="4817453" y="56154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xmlns="" id="{DDD947E4-A581-42D0-B852-2C4374971729}"/>
              </a:ext>
            </a:extLst>
          </p:cNvPr>
          <p:cNvSpPr/>
          <p:nvPr/>
        </p:nvSpPr>
        <p:spPr>
          <a:xfrm>
            <a:off x="4600675" y="567235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xmlns="" id="{701AAA09-D13B-4B98-8B7E-1D242EF6C3E4}"/>
              </a:ext>
            </a:extLst>
          </p:cNvPr>
          <p:cNvSpPr/>
          <p:nvPr/>
        </p:nvSpPr>
        <p:spPr>
          <a:xfrm>
            <a:off x="4348556" y="572423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xmlns="" id="{953A8F89-6DB0-4F7F-A85D-E8B27C76BB88}"/>
              </a:ext>
            </a:extLst>
          </p:cNvPr>
          <p:cNvSpPr/>
          <p:nvPr/>
        </p:nvSpPr>
        <p:spPr>
          <a:xfrm>
            <a:off x="4020190" y="569738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xmlns="" id="{B4F94268-3643-4B6C-8607-E54953EB7B8C}"/>
              </a:ext>
            </a:extLst>
          </p:cNvPr>
          <p:cNvSpPr/>
          <p:nvPr/>
        </p:nvSpPr>
        <p:spPr>
          <a:xfrm>
            <a:off x="3809395" y="568382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xmlns="" id="{6B0859D9-DEB1-4E0C-BD90-B225CB941DAD}"/>
              </a:ext>
            </a:extLst>
          </p:cNvPr>
          <p:cNvSpPr/>
          <p:nvPr/>
        </p:nvSpPr>
        <p:spPr>
          <a:xfrm>
            <a:off x="3354228" y="553012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xmlns="" id="{17AF5E6C-4F47-401E-9F6E-9B77116F6553}"/>
              </a:ext>
            </a:extLst>
          </p:cNvPr>
          <p:cNvSpPr/>
          <p:nvPr/>
        </p:nvSpPr>
        <p:spPr>
          <a:xfrm>
            <a:off x="3567230" y="56239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xmlns="" id="{7EE98061-C09C-45FE-BAED-5CAECDCF7A5B}"/>
              </a:ext>
            </a:extLst>
          </p:cNvPr>
          <p:cNvSpPr/>
          <p:nvPr/>
        </p:nvSpPr>
        <p:spPr>
          <a:xfrm>
            <a:off x="3056610" y="537006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xmlns="" id="{BC07705B-3DE8-4D3D-BC2C-2E624CE6AA59}"/>
              </a:ext>
            </a:extLst>
          </p:cNvPr>
          <p:cNvSpPr/>
          <p:nvPr/>
        </p:nvSpPr>
        <p:spPr>
          <a:xfrm>
            <a:off x="2870714" y="525989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xmlns="" id="{6A29477D-8799-4220-9690-4630B6EAABF9}"/>
              </a:ext>
            </a:extLst>
          </p:cNvPr>
          <p:cNvSpPr/>
          <p:nvPr/>
        </p:nvSpPr>
        <p:spPr>
          <a:xfrm>
            <a:off x="2725184" y="509971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xmlns="" id="{FA5FF51B-10BA-411F-A7B9-11D32C584E6F}"/>
              </a:ext>
            </a:extLst>
          </p:cNvPr>
          <p:cNvSpPr/>
          <p:nvPr/>
        </p:nvSpPr>
        <p:spPr>
          <a:xfrm>
            <a:off x="2592339" y="49251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xmlns="" id="{FD69B962-BCB1-4D5A-8429-31CCE378C42A}"/>
              </a:ext>
            </a:extLst>
          </p:cNvPr>
          <p:cNvSpPr/>
          <p:nvPr/>
        </p:nvSpPr>
        <p:spPr>
          <a:xfrm>
            <a:off x="2416641" y="465447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xmlns="" id="{3C17CF14-52F8-4011-ABF1-364F2B7962AF}"/>
              </a:ext>
            </a:extLst>
          </p:cNvPr>
          <p:cNvSpPr/>
          <p:nvPr/>
        </p:nvSpPr>
        <p:spPr>
          <a:xfrm>
            <a:off x="2308048" y="445012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xmlns="" id="{F5A2AFDA-11E3-47B7-A61C-F3EA1C84155A}"/>
              </a:ext>
            </a:extLst>
          </p:cNvPr>
          <p:cNvSpPr/>
          <p:nvPr/>
        </p:nvSpPr>
        <p:spPr>
          <a:xfrm>
            <a:off x="2258089" y="42363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xmlns="" id="{7776729C-3C19-42C4-88EA-0D7AE1FFF0D3}"/>
              </a:ext>
            </a:extLst>
          </p:cNvPr>
          <p:cNvSpPr/>
          <p:nvPr/>
        </p:nvSpPr>
        <p:spPr>
          <a:xfrm>
            <a:off x="2228930" y="398571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xmlns="" id="{A444E14B-0C04-4794-978D-1FE50CDCB0A1}"/>
              </a:ext>
            </a:extLst>
          </p:cNvPr>
          <p:cNvSpPr/>
          <p:nvPr/>
        </p:nvSpPr>
        <p:spPr>
          <a:xfrm>
            <a:off x="2197078" y="362150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xmlns="" id="{DE97280E-891B-4899-AAA1-18AE95E1B1AE}"/>
              </a:ext>
            </a:extLst>
          </p:cNvPr>
          <p:cNvSpPr/>
          <p:nvPr/>
        </p:nvSpPr>
        <p:spPr>
          <a:xfrm>
            <a:off x="2241083" y="341903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xmlns="" id="{EDD66E19-7F05-47F2-8BE8-7192FF927C38}"/>
              </a:ext>
            </a:extLst>
          </p:cNvPr>
          <p:cNvSpPr/>
          <p:nvPr/>
        </p:nvSpPr>
        <p:spPr>
          <a:xfrm>
            <a:off x="2295894" y="32398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xmlns="" id="{34B4906E-E1A6-4A86-979B-C43D4673EBC2}"/>
              </a:ext>
            </a:extLst>
          </p:cNvPr>
          <p:cNvSpPr/>
          <p:nvPr/>
        </p:nvSpPr>
        <p:spPr>
          <a:xfrm>
            <a:off x="2378626" y="30578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xmlns="" id="{020C8942-579C-4FBF-BF08-D2AFAC035210}"/>
              </a:ext>
            </a:extLst>
          </p:cNvPr>
          <p:cNvSpPr/>
          <p:nvPr/>
        </p:nvSpPr>
        <p:spPr>
          <a:xfrm>
            <a:off x="2494886" y="27609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xmlns="" id="{17AA1745-39DE-4C60-924C-547D99A8D7D5}"/>
              </a:ext>
            </a:extLst>
          </p:cNvPr>
          <p:cNvSpPr/>
          <p:nvPr/>
        </p:nvSpPr>
        <p:spPr>
          <a:xfrm>
            <a:off x="2628815" y="258119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xmlns="" id="{431423AA-8F66-439F-A38F-389023DB9A8F}"/>
              </a:ext>
            </a:extLst>
          </p:cNvPr>
          <p:cNvSpPr/>
          <p:nvPr/>
        </p:nvSpPr>
        <p:spPr>
          <a:xfrm>
            <a:off x="2762744" y="240996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xmlns="" id="{698680CE-24A8-4BB6-80E3-152C19836FE6}"/>
              </a:ext>
            </a:extLst>
          </p:cNvPr>
          <p:cNvSpPr/>
          <p:nvPr/>
        </p:nvSpPr>
        <p:spPr>
          <a:xfrm>
            <a:off x="2916895" y="222799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CE104D5-A319-4916-9A33-F051C84CCC2B}"/>
              </a:ext>
            </a:extLst>
          </p:cNvPr>
          <p:cNvSpPr txBox="1"/>
          <p:nvPr/>
        </p:nvSpPr>
        <p:spPr>
          <a:xfrm>
            <a:off x="4775740" y="2080908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3EE3CDDE-4D9D-4909-88E3-CD3093EE84AA}"/>
              </a:ext>
            </a:extLst>
          </p:cNvPr>
          <p:cNvSpPr txBox="1"/>
          <p:nvPr/>
        </p:nvSpPr>
        <p:spPr>
          <a:xfrm>
            <a:off x="5459354" y="270206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EF388C3C-E73E-47EE-9A33-1A9AC2788116}"/>
              </a:ext>
            </a:extLst>
          </p:cNvPr>
          <p:cNvSpPr txBox="1"/>
          <p:nvPr/>
        </p:nvSpPr>
        <p:spPr>
          <a:xfrm>
            <a:off x="5511243" y="346104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90E01031-6DDD-474D-96A7-BDCA93887E5C}"/>
              </a:ext>
            </a:extLst>
          </p:cNvPr>
          <p:cNvSpPr txBox="1"/>
          <p:nvPr/>
        </p:nvSpPr>
        <p:spPr>
          <a:xfrm>
            <a:off x="5332520" y="426207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966B922F-4FCC-49AD-A55A-F3DEC9683305}"/>
              </a:ext>
            </a:extLst>
          </p:cNvPr>
          <p:cNvSpPr txBox="1"/>
          <p:nvPr/>
        </p:nvSpPr>
        <p:spPr>
          <a:xfrm>
            <a:off x="4823155" y="488323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7E664050-9572-4323-BAFE-A9C9365B8DFC}"/>
              </a:ext>
            </a:extLst>
          </p:cNvPr>
          <p:cNvSpPr txBox="1"/>
          <p:nvPr/>
        </p:nvSpPr>
        <p:spPr>
          <a:xfrm>
            <a:off x="4035832" y="5047003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12A2F217-7B26-4064-A8D1-DD4620171C0F}"/>
              </a:ext>
            </a:extLst>
          </p:cNvPr>
          <p:cNvSpPr txBox="1"/>
          <p:nvPr/>
        </p:nvSpPr>
        <p:spPr>
          <a:xfrm>
            <a:off x="3248499" y="493222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23449F1-EDAC-4DC0-A037-2D8ECED1363C}"/>
              </a:ext>
            </a:extLst>
          </p:cNvPr>
          <p:cNvSpPr txBox="1"/>
          <p:nvPr/>
        </p:nvSpPr>
        <p:spPr>
          <a:xfrm>
            <a:off x="2612507" y="433723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A577FCBE-1A2C-4A6C-87F0-E01D3E566299}"/>
              </a:ext>
            </a:extLst>
          </p:cNvPr>
          <p:cNvSpPr txBox="1"/>
          <p:nvPr/>
        </p:nvSpPr>
        <p:spPr>
          <a:xfrm>
            <a:off x="2397829" y="3536357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1074B86F-D30A-4E87-AFF7-D6C7D7C28D47}"/>
              </a:ext>
            </a:extLst>
          </p:cNvPr>
          <p:cNvSpPr txBox="1"/>
          <p:nvPr/>
        </p:nvSpPr>
        <p:spPr>
          <a:xfrm>
            <a:off x="2602357" y="281225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445F8FE4-5FC5-4D56-95EF-C384A9AB293D}"/>
              </a:ext>
            </a:extLst>
          </p:cNvPr>
          <p:cNvSpPr txBox="1"/>
          <p:nvPr/>
        </p:nvSpPr>
        <p:spPr>
          <a:xfrm>
            <a:off x="3046537" y="217746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A67C92E2-1F44-4CC6-8C41-6112B2D5988C}"/>
              </a:ext>
            </a:extLst>
          </p:cNvPr>
          <p:cNvSpPr txBox="1"/>
          <p:nvPr/>
        </p:nvSpPr>
        <p:spPr>
          <a:xfrm>
            <a:off x="3885311" y="1962353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35" name="Прямокутник: округлені кути 81">
            <a:extLst>
              <a:ext uri="{FF2B5EF4-FFF2-40B4-BE49-F238E27FC236}">
                <a16:creationId xmlns:a16="http://schemas.microsoft.com/office/drawing/2014/main" xmlns="" id="{2467721F-CE01-4AF1-9411-1EAA71D425E4}"/>
              </a:ext>
            </a:extLst>
          </p:cNvPr>
          <p:cNvSpPr/>
          <p:nvPr/>
        </p:nvSpPr>
        <p:spPr>
          <a:xfrm rot="17716609">
            <a:off x="3050198" y="4470475"/>
            <a:ext cx="1614080" cy="69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03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3355596" y="494529"/>
            <a:ext cx="8732066" cy="31229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Котра година?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8815" y="994737"/>
            <a:ext cx="2461529" cy="5385909"/>
          </a:xfrm>
          <a:prstGeom prst="rect">
            <a:avLst/>
          </a:prstGeom>
        </p:spPr>
      </p:pic>
      <p:sp>
        <p:nvSpPr>
          <p:cNvPr id="37" name="Прямокутник: округлені кути 80">
            <a:extLst>
              <a:ext uri="{FF2B5EF4-FFF2-40B4-BE49-F238E27FC236}">
                <a16:creationId xmlns:a16="http://schemas.microsoft.com/office/drawing/2014/main" xmlns="" id="{5EC60DD1-10C0-43C5-97D4-FB758752E9A5}"/>
              </a:ext>
            </a:extLst>
          </p:cNvPr>
          <p:cNvSpPr/>
          <p:nvPr/>
        </p:nvSpPr>
        <p:spPr>
          <a:xfrm rot="5722633">
            <a:off x="3688688" y="4195110"/>
            <a:ext cx="969485" cy="13392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8037E88E-780F-4C7A-A838-AFF36DE20F64}"/>
              </a:ext>
            </a:extLst>
          </p:cNvPr>
          <p:cNvSpPr/>
          <p:nvPr/>
        </p:nvSpPr>
        <p:spPr>
          <a:xfrm>
            <a:off x="1807975" y="1456402"/>
            <a:ext cx="4795258" cy="4795258"/>
          </a:xfrm>
          <a:prstGeom prst="ellipse">
            <a:avLst/>
          </a:prstGeom>
          <a:noFill/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xmlns="" id="{1DB1D1C7-AC28-41BD-B925-40FB6F1E570C}"/>
              </a:ext>
            </a:extLst>
          </p:cNvPr>
          <p:cNvSpPr/>
          <p:nvPr/>
        </p:nvSpPr>
        <p:spPr>
          <a:xfrm>
            <a:off x="4101937" y="3646698"/>
            <a:ext cx="207333" cy="207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Рівнобедрений трикутник 8">
            <a:extLst>
              <a:ext uri="{FF2B5EF4-FFF2-40B4-BE49-F238E27FC236}">
                <a16:creationId xmlns:a16="http://schemas.microsoft.com/office/drawing/2014/main" xmlns="" id="{4A51C522-C387-4DFA-B9EB-C1DECB5BBA4E}"/>
              </a:ext>
            </a:extLst>
          </p:cNvPr>
          <p:cNvSpPr/>
          <p:nvPr/>
        </p:nvSpPr>
        <p:spPr>
          <a:xfrm rot="10800000">
            <a:off x="4093348" y="1482786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Рівнобедрений трикутник 9">
            <a:extLst>
              <a:ext uri="{FF2B5EF4-FFF2-40B4-BE49-F238E27FC236}">
                <a16:creationId xmlns:a16="http://schemas.microsoft.com/office/drawing/2014/main" xmlns="" id="{DFC5F4E6-46F2-42DF-8EC7-4D5701D0A397}"/>
              </a:ext>
            </a:extLst>
          </p:cNvPr>
          <p:cNvSpPr/>
          <p:nvPr/>
        </p:nvSpPr>
        <p:spPr>
          <a:xfrm>
            <a:off x="4142285" y="573932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Рівнобедрений трикутник 10">
            <a:extLst>
              <a:ext uri="{FF2B5EF4-FFF2-40B4-BE49-F238E27FC236}">
                <a16:creationId xmlns:a16="http://schemas.microsoft.com/office/drawing/2014/main" xmlns="" id="{86DB5B03-281A-4279-8EEA-C99A2F718501}"/>
              </a:ext>
            </a:extLst>
          </p:cNvPr>
          <p:cNvSpPr/>
          <p:nvPr/>
        </p:nvSpPr>
        <p:spPr>
          <a:xfrm rot="16200000">
            <a:off x="6279350" y="360488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Рівнобедрений трикутник 11">
            <a:extLst>
              <a:ext uri="{FF2B5EF4-FFF2-40B4-BE49-F238E27FC236}">
                <a16:creationId xmlns:a16="http://schemas.microsoft.com/office/drawing/2014/main" xmlns="" id="{D13C394D-D41A-4151-858A-4B028FD56CB1}"/>
              </a:ext>
            </a:extLst>
          </p:cNvPr>
          <p:cNvSpPr/>
          <p:nvPr/>
        </p:nvSpPr>
        <p:spPr>
          <a:xfrm rot="5400000">
            <a:off x="1974205" y="3604884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Рівнобедрений трикутник 12">
            <a:extLst>
              <a:ext uri="{FF2B5EF4-FFF2-40B4-BE49-F238E27FC236}">
                <a16:creationId xmlns:a16="http://schemas.microsoft.com/office/drawing/2014/main" xmlns="" id="{692E605D-FCE4-4DF3-8A87-A5DD877D0B23}"/>
              </a:ext>
            </a:extLst>
          </p:cNvPr>
          <p:cNvSpPr/>
          <p:nvPr/>
        </p:nvSpPr>
        <p:spPr>
          <a:xfrm rot="7362101">
            <a:off x="2217093" y="2627342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Рівнобедрений трикутник 13">
            <a:extLst>
              <a:ext uri="{FF2B5EF4-FFF2-40B4-BE49-F238E27FC236}">
                <a16:creationId xmlns:a16="http://schemas.microsoft.com/office/drawing/2014/main" xmlns="" id="{F0252A8C-DE0C-4EF0-86BE-BBCF0D7C731B}"/>
              </a:ext>
            </a:extLst>
          </p:cNvPr>
          <p:cNvSpPr/>
          <p:nvPr/>
        </p:nvSpPr>
        <p:spPr>
          <a:xfrm rot="9000779">
            <a:off x="2903759" y="174454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Рівнобедрений трикутник 14">
            <a:extLst>
              <a:ext uri="{FF2B5EF4-FFF2-40B4-BE49-F238E27FC236}">
                <a16:creationId xmlns:a16="http://schemas.microsoft.com/office/drawing/2014/main" xmlns="" id="{CB0BB75A-138F-48BD-B4D6-EF3A3D29BC1F}"/>
              </a:ext>
            </a:extLst>
          </p:cNvPr>
          <p:cNvSpPr/>
          <p:nvPr/>
        </p:nvSpPr>
        <p:spPr>
          <a:xfrm rot="13438659">
            <a:off x="5206630" y="1759125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Рівнобедрений трикутник 15">
            <a:extLst>
              <a:ext uri="{FF2B5EF4-FFF2-40B4-BE49-F238E27FC236}">
                <a16:creationId xmlns:a16="http://schemas.microsoft.com/office/drawing/2014/main" xmlns="" id="{4120066B-7769-460A-B634-CBE4CD79CFB6}"/>
              </a:ext>
            </a:extLst>
          </p:cNvPr>
          <p:cNvSpPr/>
          <p:nvPr/>
        </p:nvSpPr>
        <p:spPr>
          <a:xfrm rot="14626840">
            <a:off x="5971510" y="2556190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Рівнобедрений трикутник 16">
            <a:extLst>
              <a:ext uri="{FF2B5EF4-FFF2-40B4-BE49-F238E27FC236}">
                <a16:creationId xmlns:a16="http://schemas.microsoft.com/office/drawing/2014/main" xmlns="" id="{500A2882-F873-4FA8-A730-6EC62ABAE672}"/>
              </a:ext>
            </a:extLst>
          </p:cNvPr>
          <p:cNvSpPr/>
          <p:nvPr/>
        </p:nvSpPr>
        <p:spPr>
          <a:xfrm rot="3747727">
            <a:off x="2255752" y="4707318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Рівнобедрений трикутник 17">
            <a:extLst>
              <a:ext uri="{FF2B5EF4-FFF2-40B4-BE49-F238E27FC236}">
                <a16:creationId xmlns:a16="http://schemas.microsoft.com/office/drawing/2014/main" xmlns="" id="{10846F70-3C37-4E43-B372-24015CC78B3D}"/>
              </a:ext>
            </a:extLst>
          </p:cNvPr>
          <p:cNvSpPr/>
          <p:nvPr/>
        </p:nvSpPr>
        <p:spPr>
          <a:xfrm rot="2214483">
            <a:off x="3041722" y="5453189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Рівнобедрений трикутник 18">
            <a:extLst>
              <a:ext uri="{FF2B5EF4-FFF2-40B4-BE49-F238E27FC236}">
                <a16:creationId xmlns:a16="http://schemas.microsoft.com/office/drawing/2014/main" xmlns="" id="{D5EAC148-7AE6-46AF-A160-BB0FC9CED4AE}"/>
              </a:ext>
            </a:extLst>
          </p:cNvPr>
          <p:cNvSpPr/>
          <p:nvPr/>
        </p:nvSpPr>
        <p:spPr>
          <a:xfrm rot="19700431">
            <a:off x="5206630" y="5439563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4" name="Рівнобедрений трикутник 19">
            <a:extLst>
              <a:ext uri="{FF2B5EF4-FFF2-40B4-BE49-F238E27FC236}">
                <a16:creationId xmlns:a16="http://schemas.microsoft.com/office/drawing/2014/main" xmlns="" id="{6B20F265-56B7-43FC-ABA4-0111E0A996A0}"/>
              </a:ext>
            </a:extLst>
          </p:cNvPr>
          <p:cNvSpPr/>
          <p:nvPr/>
        </p:nvSpPr>
        <p:spPr>
          <a:xfrm rot="17624068">
            <a:off x="5977159" y="4664217"/>
            <a:ext cx="215922" cy="48577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xmlns="" id="{F8CB6BA3-1FA3-4C3B-B4D0-94BD713031FB}"/>
              </a:ext>
            </a:extLst>
          </p:cNvPr>
          <p:cNvSpPr/>
          <p:nvPr/>
        </p:nvSpPr>
        <p:spPr>
          <a:xfrm>
            <a:off x="3217206" y="19687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xmlns="" id="{523D99D6-1ECC-4C58-BE08-69B2A2334928}"/>
              </a:ext>
            </a:extLst>
          </p:cNvPr>
          <p:cNvSpPr/>
          <p:nvPr/>
        </p:nvSpPr>
        <p:spPr>
          <a:xfrm>
            <a:off x="3459413" y="184724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xmlns="" id="{99ECDE96-7CD0-4C36-AC42-A294AD120EC3}"/>
              </a:ext>
            </a:extLst>
          </p:cNvPr>
          <p:cNvSpPr/>
          <p:nvPr/>
        </p:nvSpPr>
        <p:spPr>
          <a:xfrm>
            <a:off x="3715274" y="17802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xmlns="" id="{EAF52850-004A-45AD-BE57-DAAA8AE33171}"/>
              </a:ext>
            </a:extLst>
          </p:cNvPr>
          <p:cNvSpPr/>
          <p:nvPr/>
        </p:nvSpPr>
        <p:spPr>
          <a:xfrm>
            <a:off x="3975520" y="174637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xmlns="" id="{C1C2335E-79E9-4E78-90CC-FA54857C8A04}"/>
              </a:ext>
            </a:extLst>
          </p:cNvPr>
          <p:cNvSpPr/>
          <p:nvPr/>
        </p:nvSpPr>
        <p:spPr>
          <a:xfrm>
            <a:off x="4375071" y="178028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xmlns="" id="{9B03B598-4796-4592-9DBF-D3EED53DF6C3}"/>
              </a:ext>
            </a:extLst>
          </p:cNvPr>
          <p:cNvSpPr/>
          <p:nvPr/>
        </p:nvSpPr>
        <p:spPr>
          <a:xfrm>
            <a:off x="4601729" y="181333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xmlns="" id="{508C9F9C-7181-44F3-941C-00C4E62036EE}"/>
              </a:ext>
            </a:extLst>
          </p:cNvPr>
          <p:cNvSpPr/>
          <p:nvPr/>
        </p:nvSpPr>
        <p:spPr>
          <a:xfrm>
            <a:off x="4808110" y="18817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xmlns="" id="{8E30B0B5-AF2D-45C6-8EB8-4CCC86DEA34A}"/>
              </a:ext>
            </a:extLst>
          </p:cNvPr>
          <p:cNvSpPr/>
          <p:nvPr/>
        </p:nvSpPr>
        <p:spPr>
          <a:xfrm>
            <a:off x="5001280" y="200201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xmlns="" id="{39DFA7C1-5991-4220-BAB9-6289322D42C1}"/>
              </a:ext>
            </a:extLst>
          </p:cNvPr>
          <p:cNvSpPr/>
          <p:nvPr/>
        </p:nvSpPr>
        <p:spPr>
          <a:xfrm>
            <a:off x="5281108" y="214210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xmlns="" id="{7A94B3AD-020B-47BE-8EAF-6D1BA672FFB9}"/>
              </a:ext>
            </a:extLst>
          </p:cNvPr>
          <p:cNvSpPr/>
          <p:nvPr/>
        </p:nvSpPr>
        <p:spPr>
          <a:xfrm>
            <a:off x="5467536" y="227603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xmlns="" id="{87FE07F3-97F3-42C9-9CED-337B814D7740}"/>
              </a:ext>
            </a:extLst>
          </p:cNvPr>
          <p:cNvSpPr/>
          <p:nvPr/>
        </p:nvSpPr>
        <p:spPr>
          <a:xfrm>
            <a:off x="5638519" y="24609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xmlns="" id="{9C0EABEE-F31B-4863-AB39-820D37616830}"/>
              </a:ext>
            </a:extLst>
          </p:cNvPr>
          <p:cNvSpPr/>
          <p:nvPr/>
        </p:nvSpPr>
        <p:spPr>
          <a:xfrm>
            <a:off x="5772448" y="266187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xmlns="" id="{8B4C31BC-0E9A-4032-A9CC-50CE689E5FEE}"/>
              </a:ext>
            </a:extLst>
          </p:cNvPr>
          <p:cNvSpPr/>
          <p:nvPr/>
        </p:nvSpPr>
        <p:spPr>
          <a:xfrm>
            <a:off x="5945902" y="29490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xmlns="" id="{98CDBA5C-35EE-4399-8984-DF880EA14EB9}"/>
              </a:ext>
            </a:extLst>
          </p:cNvPr>
          <p:cNvSpPr/>
          <p:nvPr/>
        </p:nvSpPr>
        <p:spPr>
          <a:xfrm>
            <a:off x="6014766" y="316977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xmlns="" id="{ABD7D5D3-5D9F-4535-8A2E-4CF6B1CD4561}"/>
              </a:ext>
            </a:extLst>
          </p:cNvPr>
          <p:cNvSpPr/>
          <p:nvPr/>
        </p:nvSpPr>
        <p:spPr>
          <a:xfrm>
            <a:off x="6070342" y="342412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xmlns="" id="{2837C208-5426-48DB-8734-CE5E199D9AD3}"/>
              </a:ext>
            </a:extLst>
          </p:cNvPr>
          <p:cNvSpPr/>
          <p:nvPr/>
        </p:nvSpPr>
        <p:spPr>
          <a:xfrm>
            <a:off x="6104477" y="362235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xmlns="" id="{65624A45-3812-41CC-BEA4-C814D7C03CDF}"/>
              </a:ext>
            </a:extLst>
          </p:cNvPr>
          <p:cNvSpPr/>
          <p:nvPr/>
        </p:nvSpPr>
        <p:spPr>
          <a:xfrm>
            <a:off x="6108933" y="394041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xmlns="" id="{660B539D-0BDD-4ABF-8C61-1BC0575985F7}"/>
              </a:ext>
            </a:extLst>
          </p:cNvPr>
          <p:cNvSpPr/>
          <p:nvPr/>
        </p:nvSpPr>
        <p:spPr>
          <a:xfrm>
            <a:off x="6046240" y="419097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xmlns="" id="{E1D92410-E234-480B-9D88-FA8BFFE2D43B}"/>
              </a:ext>
            </a:extLst>
          </p:cNvPr>
          <p:cNvSpPr/>
          <p:nvPr/>
        </p:nvSpPr>
        <p:spPr>
          <a:xfrm>
            <a:off x="5970548" y="441486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xmlns="" id="{8B37C81A-5E71-4714-995E-5F6BBBB7CA66}"/>
              </a:ext>
            </a:extLst>
          </p:cNvPr>
          <p:cNvSpPr/>
          <p:nvPr/>
        </p:nvSpPr>
        <p:spPr>
          <a:xfrm>
            <a:off x="5872615" y="46360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xmlns="" id="{FD3991EC-3C90-41EF-9AE8-D92435054FEB}"/>
              </a:ext>
            </a:extLst>
          </p:cNvPr>
          <p:cNvSpPr/>
          <p:nvPr/>
        </p:nvSpPr>
        <p:spPr>
          <a:xfrm>
            <a:off x="5725390" y="490481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xmlns="" id="{996D170A-E2F3-4561-B0F7-6D9246D78BF7}"/>
              </a:ext>
            </a:extLst>
          </p:cNvPr>
          <p:cNvSpPr/>
          <p:nvPr/>
        </p:nvSpPr>
        <p:spPr>
          <a:xfrm>
            <a:off x="5574769" y="505905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xmlns="" id="{2C4BA518-9900-49A3-9719-3969DEA99906}"/>
              </a:ext>
            </a:extLst>
          </p:cNvPr>
          <p:cNvSpPr/>
          <p:nvPr/>
        </p:nvSpPr>
        <p:spPr>
          <a:xfrm>
            <a:off x="5424384" y="520529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xmlns="" id="{FAD39E9E-CE36-4220-8619-6BF5EA1C29E6}"/>
              </a:ext>
            </a:extLst>
          </p:cNvPr>
          <p:cNvSpPr/>
          <p:nvPr/>
        </p:nvSpPr>
        <p:spPr>
          <a:xfrm>
            <a:off x="5247626" y="53506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xmlns="" id="{7473AE4E-836A-4D4F-9AD0-E817038F1CE6}"/>
              </a:ext>
            </a:extLst>
          </p:cNvPr>
          <p:cNvSpPr/>
          <p:nvPr/>
        </p:nvSpPr>
        <p:spPr>
          <a:xfrm>
            <a:off x="5028247" y="5503026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xmlns="" id="{B3E0483D-4A1F-44B4-BAC1-4719E18CD07B}"/>
              </a:ext>
            </a:extLst>
          </p:cNvPr>
          <p:cNvSpPr/>
          <p:nvPr/>
        </p:nvSpPr>
        <p:spPr>
          <a:xfrm>
            <a:off x="4817453" y="561548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xmlns="" id="{DDD947E4-A581-42D0-B852-2C4374971729}"/>
              </a:ext>
            </a:extLst>
          </p:cNvPr>
          <p:cNvSpPr/>
          <p:nvPr/>
        </p:nvSpPr>
        <p:spPr>
          <a:xfrm>
            <a:off x="4600675" y="567235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xmlns="" id="{701AAA09-D13B-4B98-8B7E-1D242EF6C3E4}"/>
              </a:ext>
            </a:extLst>
          </p:cNvPr>
          <p:cNvSpPr/>
          <p:nvPr/>
        </p:nvSpPr>
        <p:spPr>
          <a:xfrm>
            <a:off x="4348556" y="572423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xmlns="" id="{953A8F89-6DB0-4F7F-A85D-E8B27C76BB88}"/>
              </a:ext>
            </a:extLst>
          </p:cNvPr>
          <p:cNvSpPr/>
          <p:nvPr/>
        </p:nvSpPr>
        <p:spPr>
          <a:xfrm>
            <a:off x="4020190" y="569738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xmlns="" id="{B4F94268-3643-4B6C-8607-E54953EB7B8C}"/>
              </a:ext>
            </a:extLst>
          </p:cNvPr>
          <p:cNvSpPr/>
          <p:nvPr/>
        </p:nvSpPr>
        <p:spPr>
          <a:xfrm>
            <a:off x="3809395" y="568382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xmlns="" id="{6B0859D9-DEB1-4E0C-BD90-B225CB941DAD}"/>
              </a:ext>
            </a:extLst>
          </p:cNvPr>
          <p:cNvSpPr/>
          <p:nvPr/>
        </p:nvSpPr>
        <p:spPr>
          <a:xfrm>
            <a:off x="3354228" y="553012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xmlns="" id="{17AF5E6C-4F47-401E-9F6E-9B77116F6553}"/>
              </a:ext>
            </a:extLst>
          </p:cNvPr>
          <p:cNvSpPr/>
          <p:nvPr/>
        </p:nvSpPr>
        <p:spPr>
          <a:xfrm>
            <a:off x="3567230" y="56239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xmlns="" id="{7EE98061-C09C-45FE-BAED-5CAECDCF7A5B}"/>
              </a:ext>
            </a:extLst>
          </p:cNvPr>
          <p:cNvSpPr/>
          <p:nvPr/>
        </p:nvSpPr>
        <p:spPr>
          <a:xfrm>
            <a:off x="3056610" y="5370064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xmlns="" id="{BC07705B-3DE8-4D3D-BC2C-2E624CE6AA59}"/>
              </a:ext>
            </a:extLst>
          </p:cNvPr>
          <p:cNvSpPr/>
          <p:nvPr/>
        </p:nvSpPr>
        <p:spPr>
          <a:xfrm>
            <a:off x="2870714" y="5259898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xmlns="" id="{6A29477D-8799-4220-9690-4630B6EAABF9}"/>
              </a:ext>
            </a:extLst>
          </p:cNvPr>
          <p:cNvSpPr/>
          <p:nvPr/>
        </p:nvSpPr>
        <p:spPr>
          <a:xfrm>
            <a:off x="2725184" y="509971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xmlns="" id="{FA5FF51B-10BA-411F-A7B9-11D32C584E6F}"/>
              </a:ext>
            </a:extLst>
          </p:cNvPr>
          <p:cNvSpPr/>
          <p:nvPr/>
        </p:nvSpPr>
        <p:spPr>
          <a:xfrm>
            <a:off x="2592339" y="4925121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xmlns="" id="{FD69B962-BCB1-4D5A-8429-31CCE378C42A}"/>
              </a:ext>
            </a:extLst>
          </p:cNvPr>
          <p:cNvSpPr/>
          <p:nvPr/>
        </p:nvSpPr>
        <p:spPr>
          <a:xfrm>
            <a:off x="2416641" y="465447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xmlns="" id="{3C17CF14-52F8-4011-ABF1-364F2B7962AF}"/>
              </a:ext>
            </a:extLst>
          </p:cNvPr>
          <p:cNvSpPr/>
          <p:nvPr/>
        </p:nvSpPr>
        <p:spPr>
          <a:xfrm>
            <a:off x="2308048" y="4450123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xmlns="" id="{F5A2AFDA-11E3-47B7-A61C-F3EA1C84155A}"/>
              </a:ext>
            </a:extLst>
          </p:cNvPr>
          <p:cNvSpPr/>
          <p:nvPr/>
        </p:nvSpPr>
        <p:spPr>
          <a:xfrm>
            <a:off x="2258089" y="42363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xmlns="" id="{7776729C-3C19-42C4-88EA-0D7AE1FFF0D3}"/>
              </a:ext>
            </a:extLst>
          </p:cNvPr>
          <p:cNvSpPr/>
          <p:nvPr/>
        </p:nvSpPr>
        <p:spPr>
          <a:xfrm>
            <a:off x="2228930" y="398571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xmlns="" id="{A444E14B-0C04-4794-978D-1FE50CDCB0A1}"/>
              </a:ext>
            </a:extLst>
          </p:cNvPr>
          <p:cNvSpPr/>
          <p:nvPr/>
        </p:nvSpPr>
        <p:spPr>
          <a:xfrm>
            <a:off x="2197078" y="362150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xmlns="" id="{DE97280E-891B-4899-AAA1-18AE95E1B1AE}"/>
              </a:ext>
            </a:extLst>
          </p:cNvPr>
          <p:cNvSpPr/>
          <p:nvPr/>
        </p:nvSpPr>
        <p:spPr>
          <a:xfrm>
            <a:off x="2241083" y="3419037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xmlns="" id="{EDD66E19-7F05-47F2-8BE8-7192FF927C38}"/>
              </a:ext>
            </a:extLst>
          </p:cNvPr>
          <p:cNvSpPr/>
          <p:nvPr/>
        </p:nvSpPr>
        <p:spPr>
          <a:xfrm>
            <a:off x="2295894" y="3239840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xmlns="" id="{34B4906E-E1A6-4A86-979B-C43D4673EBC2}"/>
              </a:ext>
            </a:extLst>
          </p:cNvPr>
          <p:cNvSpPr/>
          <p:nvPr/>
        </p:nvSpPr>
        <p:spPr>
          <a:xfrm>
            <a:off x="2378626" y="305780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xmlns="" id="{020C8942-579C-4FBF-BF08-D2AFAC035210}"/>
              </a:ext>
            </a:extLst>
          </p:cNvPr>
          <p:cNvSpPr/>
          <p:nvPr/>
        </p:nvSpPr>
        <p:spPr>
          <a:xfrm>
            <a:off x="2494886" y="276095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xmlns="" id="{17AA1745-39DE-4C60-924C-547D99A8D7D5}"/>
              </a:ext>
            </a:extLst>
          </p:cNvPr>
          <p:cNvSpPr/>
          <p:nvPr/>
        </p:nvSpPr>
        <p:spPr>
          <a:xfrm>
            <a:off x="2628815" y="2581192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xmlns="" id="{431423AA-8F66-439F-A38F-389023DB9A8F}"/>
              </a:ext>
            </a:extLst>
          </p:cNvPr>
          <p:cNvSpPr/>
          <p:nvPr/>
        </p:nvSpPr>
        <p:spPr>
          <a:xfrm>
            <a:off x="2762744" y="2409965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xmlns="" id="{698680CE-24A8-4BB6-80E3-152C19836FE6}"/>
              </a:ext>
            </a:extLst>
          </p:cNvPr>
          <p:cNvSpPr/>
          <p:nvPr/>
        </p:nvSpPr>
        <p:spPr>
          <a:xfrm>
            <a:off x="2916895" y="2227999"/>
            <a:ext cx="133929" cy="133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CE104D5-A319-4916-9A33-F051C84CCC2B}"/>
              </a:ext>
            </a:extLst>
          </p:cNvPr>
          <p:cNvSpPr txBox="1"/>
          <p:nvPr/>
        </p:nvSpPr>
        <p:spPr>
          <a:xfrm>
            <a:off x="4775740" y="2080908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3EE3CDDE-4D9D-4909-88E3-CD3093EE84AA}"/>
              </a:ext>
            </a:extLst>
          </p:cNvPr>
          <p:cNvSpPr txBox="1"/>
          <p:nvPr/>
        </p:nvSpPr>
        <p:spPr>
          <a:xfrm>
            <a:off x="5459354" y="270206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EF388C3C-E73E-47EE-9A33-1A9AC2788116}"/>
              </a:ext>
            </a:extLst>
          </p:cNvPr>
          <p:cNvSpPr txBox="1"/>
          <p:nvPr/>
        </p:nvSpPr>
        <p:spPr>
          <a:xfrm>
            <a:off x="5511243" y="346104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90E01031-6DDD-474D-96A7-BDCA93887E5C}"/>
              </a:ext>
            </a:extLst>
          </p:cNvPr>
          <p:cNvSpPr txBox="1"/>
          <p:nvPr/>
        </p:nvSpPr>
        <p:spPr>
          <a:xfrm>
            <a:off x="5332520" y="426207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966B922F-4FCC-49AD-A55A-F3DEC9683305}"/>
              </a:ext>
            </a:extLst>
          </p:cNvPr>
          <p:cNvSpPr txBox="1"/>
          <p:nvPr/>
        </p:nvSpPr>
        <p:spPr>
          <a:xfrm>
            <a:off x="4823155" y="4883231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7E664050-9572-4323-BAFE-A9C9365B8DFC}"/>
              </a:ext>
            </a:extLst>
          </p:cNvPr>
          <p:cNvSpPr txBox="1"/>
          <p:nvPr/>
        </p:nvSpPr>
        <p:spPr>
          <a:xfrm>
            <a:off x="4035832" y="5047003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12A2F217-7B26-4064-A8D1-DD4620171C0F}"/>
              </a:ext>
            </a:extLst>
          </p:cNvPr>
          <p:cNvSpPr txBox="1"/>
          <p:nvPr/>
        </p:nvSpPr>
        <p:spPr>
          <a:xfrm>
            <a:off x="3248499" y="4932224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23449F1-EDAC-4DC0-A037-2D8ECED1363C}"/>
              </a:ext>
            </a:extLst>
          </p:cNvPr>
          <p:cNvSpPr txBox="1"/>
          <p:nvPr/>
        </p:nvSpPr>
        <p:spPr>
          <a:xfrm>
            <a:off x="2612507" y="433723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A577FCBE-1A2C-4A6C-87F0-E01D3E566299}"/>
              </a:ext>
            </a:extLst>
          </p:cNvPr>
          <p:cNvSpPr txBox="1"/>
          <p:nvPr/>
        </p:nvSpPr>
        <p:spPr>
          <a:xfrm>
            <a:off x="2397829" y="3536357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1074B86F-D30A-4E87-AFF7-D6C7D7C28D47}"/>
              </a:ext>
            </a:extLst>
          </p:cNvPr>
          <p:cNvSpPr txBox="1"/>
          <p:nvPr/>
        </p:nvSpPr>
        <p:spPr>
          <a:xfrm>
            <a:off x="2602357" y="2812255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445F8FE4-5FC5-4D56-95EF-C384A9AB293D}"/>
              </a:ext>
            </a:extLst>
          </p:cNvPr>
          <p:cNvSpPr txBox="1"/>
          <p:nvPr/>
        </p:nvSpPr>
        <p:spPr>
          <a:xfrm>
            <a:off x="3046537" y="2177460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A67C92E2-1F44-4CC6-8C41-6112B2D5988C}"/>
              </a:ext>
            </a:extLst>
          </p:cNvPr>
          <p:cNvSpPr txBox="1"/>
          <p:nvPr/>
        </p:nvSpPr>
        <p:spPr>
          <a:xfrm>
            <a:off x="3885311" y="1962353"/>
            <a:ext cx="71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35" name="Прямокутник: округлені кути 81">
            <a:extLst>
              <a:ext uri="{FF2B5EF4-FFF2-40B4-BE49-F238E27FC236}">
                <a16:creationId xmlns:a16="http://schemas.microsoft.com/office/drawing/2014/main" xmlns="" id="{2467721F-CE01-4AF1-9411-1EAA71D425E4}"/>
              </a:ext>
            </a:extLst>
          </p:cNvPr>
          <p:cNvSpPr/>
          <p:nvPr/>
        </p:nvSpPr>
        <p:spPr>
          <a:xfrm rot="10953116">
            <a:off x="4234647" y="3731566"/>
            <a:ext cx="1614080" cy="696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81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3355596" y="494529"/>
            <a:ext cx="8732066" cy="31229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 яких двох одноцифрових чисел складаються числа </a:t>
            </a:r>
          </a:p>
        </p:txBody>
      </p:sp>
      <p:sp>
        <p:nvSpPr>
          <p:cNvPr id="34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2148304" y="1201897"/>
            <a:ext cx="1347486" cy="10819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12</a:t>
            </a:r>
          </a:p>
        </p:txBody>
      </p:sp>
      <p:sp>
        <p:nvSpPr>
          <p:cNvPr id="41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868757" y="2816075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3291287" y="2816074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8815" y="994737"/>
            <a:ext cx="2461529" cy="5385909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1676329" y="2246825"/>
            <a:ext cx="563174" cy="5647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57" idx="0"/>
          </p:cNvCxnSpPr>
          <p:nvPr/>
        </p:nvCxnSpPr>
        <p:spPr>
          <a:xfrm>
            <a:off x="3447146" y="2260886"/>
            <a:ext cx="517884" cy="5551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6283976" y="1212409"/>
            <a:ext cx="1347486" cy="10819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12</a:t>
            </a:r>
          </a:p>
        </p:txBody>
      </p:sp>
      <p:sp>
        <p:nvSpPr>
          <p:cNvPr id="59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5004429" y="2826587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7426959" y="2826586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3" name="Прямая со стрелкой 62"/>
          <p:cNvCxnSpPr/>
          <p:nvPr/>
        </p:nvCxnSpPr>
        <p:spPr>
          <a:xfrm flipH="1">
            <a:off x="5812001" y="2257337"/>
            <a:ext cx="563174" cy="5647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62" idx="0"/>
          </p:cNvCxnSpPr>
          <p:nvPr/>
        </p:nvCxnSpPr>
        <p:spPr>
          <a:xfrm>
            <a:off x="7582818" y="2271398"/>
            <a:ext cx="517884" cy="5551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2517422" y="4036095"/>
            <a:ext cx="1347486" cy="10819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12</a:t>
            </a:r>
          </a:p>
        </p:txBody>
      </p:sp>
      <p:sp>
        <p:nvSpPr>
          <p:cNvPr id="69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1237875" y="5650273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3660405" y="5650272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/>
          <p:nvPr/>
        </p:nvCxnSpPr>
        <p:spPr>
          <a:xfrm flipH="1">
            <a:off x="2045447" y="5081023"/>
            <a:ext cx="563174" cy="5647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endCxn id="70" idx="0"/>
          </p:cNvCxnSpPr>
          <p:nvPr/>
        </p:nvCxnSpPr>
        <p:spPr>
          <a:xfrm>
            <a:off x="3816264" y="5095084"/>
            <a:ext cx="517884" cy="5551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6511018" y="4040214"/>
            <a:ext cx="1347486" cy="10819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12</a:t>
            </a:r>
          </a:p>
        </p:txBody>
      </p:sp>
      <p:sp>
        <p:nvSpPr>
          <p:cNvPr id="74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5231471" y="5654392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5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7654001" y="5654391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6" name="Прямая со стрелкой 75"/>
          <p:cNvCxnSpPr/>
          <p:nvPr/>
        </p:nvCxnSpPr>
        <p:spPr>
          <a:xfrm flipH="1">
            <a:off x="6039043" y="5085142"/>
            <a:ext cx="563174" cy="5647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endCxn id="75" idx="0"/>
          </p:cNvCxnSpPr>
          <p:nvPr/>
        </p:nvCxnSpPr>
        <p:spPr>
          <a:xfrm>
            <a:off x="7809860" y="5099203"/>
            <a:ext cx="517884" cy="5551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3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  <p:bldP spid="57" grpId="0" animBg="1"/>
      <p:bldP spid="58" grpId="0" animBg="1"/>
      <p:bldP spid="59" grpId="0" animBg="1"/>
      <p:bldP spid="62" grpId="0" animBg="1"/>
      <p:bldP spid="67" grpId="0" animBg="1"/>
      <p:bldP spid="69" grpId="0" animBg="1"/>
      <p:bldP spid="70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3355596" y="494529"/>
            <a:ext cx="8732066" cy="31229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 яких двох одноцифрових чисел складаються числа </a:t>
            </a:r>
          </a:p>
        </p:txBody>
      </p:sp>
      <p:sp>
        <p:nvSpPr>
          <p:cNvPr id="34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2148304" y="1201897"/>
            <a:ext cx="1347486" cy="10819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15</a:t>
            </a:r>
          </a:p>
        </p:txBody>
      </p:sp>
      <p:sp>
        <p:nvSpPr>
          <p:cNvPr id="41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868757" y="2816075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3291287" y="2816074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8815" y="994737"/>
            <a:ext cx="2461529" cy="5385909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1676329" y="2246825"/>
            <a:ext cx="563174" cy="5647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57" idx="0"/>
          </p:cNvCxnSpPr>
          <p:nvPr/>
        </p:nvCxnSpPr>
        <p:spPr>
          <a:xfrm>
            <a:off x="3447146" y="2260886"/>
            <a:ext cx="517884" cy="5551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6283976" y="1212409"/>
            <a:ext cx="1347486" cy="10819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15</a:t>
            </a:r>
          </a:p>
        </p:txBody>
      </p:sp>
      <p:sp>
        <p:nvSpPr>
          <p:cNvPr id="59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5004429" y="2826587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7426959" y="2826586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3" name="Прямая со стрелкой 62"/>
          <p:cNvCxnSpPr/>
          <p:nvPr/>
        </p:nvCxnSpPr>
        <p:spPr>
          <a:xfrm flipH="1">
            <a:off x="5812001" y="2257337"/>
            <a:ext cx="563174" cy="5647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62" idx="0"/>
          </p:cNvCxnSpPr>
          <p:nvPr/>
        </p:nvCxnSpPr>
        <p:spPr>
          <a:xfrm>
            <a:off x="7582818" y="2271398"/>
            <a:ext cx="517884" cy="5551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2517422" y="4036095"/>
            <a:ext cx="1347486" cy="10819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16</a:t>
            </a:r>
          </a:p>
        </p:txBody>
      </p:sp>
      <p:sp>
        <p:nvSpPr>
          <p:cNvPr id="69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1237875" y="5650273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3660405" y="5650272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/>
          <p:nvPr/>
        </p:nvCxnSpPr>
        <p:spPr>
          <a:xfrm flipH="1">
            <a:off x="2045447" y="5081023"/>
            <a:ext cx="563174" cy="5647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endCxn id="70" idx="0"/>
          </p:cNvCxnSpPr>
          <p:nvPr/>
        </p:nvCxnSpPr>
        <p:spPr>
          <a:xfrm>
            <a:off x="3816264" y="5095084"/>
            <a:ext cx="517884" cy="5551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6511018" y="4040214"/>
            <a:ext cx="1347486" cy="10819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16</a:t>
            </a:r>
          </a:p>
        </p:txBody>
      </p:sp>
      <p:sp>
        <p:nvSpPr>
          <p:cNvPr id="74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5231471" y="5654392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5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7654001" y="5654391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6" name="Прямая со стрелкой 75"/>
          <p:cNvCxnSpPr/>
          <p:nvPr/>
        </p:nvCxnSpPr>
        <p:spPr>
          <a:xfrm flipH="1">
            <a:off x="6039043" y="5085142"/>
            <a:ext cx="563174" cy="5647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endCxn id="75" idx="0"/>
          </p:cNvCxnSpPr>
          <p:nvPr/>
        </p:nvCxnSpPr>
        <p:spPr>
          <a:xfrm>
            <a:off x="7809860" y="5099203"/>
            <a:ext cx="517884" cy="5551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  <p:bldP spid="57" grpId="0" animBg="1"/>
      <p:bldP spid="58" grpId="0" animBg="1"/>
      <p:bldP spid="59" grpId="0" animBg="1"/>
      <p:bldP spid="62" grpId="0" animBg="1"/>
      <p:bldP spid="67" grpId="0" animBg="1"/>
      <p:bldP spid="69" grpId="0" animBg="1"/>
      <p:bldP spid="70" grpId="0" animBg="1"/>
      <p:bldP spid="73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3355596" y="494529"/>
            <a:ext cx="8732066" cy="31229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 яких двох одноцифрових чисел складаються числа </a:t>
            </a:r>
          </a:p>
        </p:txBody>
      </p:sp>
      <p:sp>
        <p:nvSpPr>
          <p:cNvPr id="34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3770700" y="2006153"/>
            <a:ext cx="1347486" cy="10819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18</a:t>
            </a:r>
          </a:p>
        </p:txBody>
      </p:sp>
      <p:sp>
        <p:nvSpPr>
          <p:cNvPr id="41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2491153" y="3620331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Прямоугольник: скругленные углы 1">
            <a:extLst>
              <a:ext uri="{FF2B5EF4-FFF2-40B4-BE49-F238E27FC236}">
                <a16:creationId xmlns:a16="http://schemas.microsoft.com/office/drawing/2014/main" xmlns="" id="{D14B6799-B0EC-4BEE-99B8-AB04A7CE5FB7}"/>
              </a:ext>
            </a:extLst>
          </p:cNvPr>
          <p:cNvSpPr/>
          <p:nvPr/>
        </p:nvSpPr>
        <p:spPr>
          <a:xfrm>
            <a:off x="4913683" y="3620330"/>
            <a:ext cx="1347486" cy="1081993"/>
          </a:xfrm>
          <a:prstGeom prst="roundRect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2451" y="1005518"/>
            <a:ext cx="2461529" cy="5385909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3298725" y="3051081"/>
            <a:ext cx="563174" cy="5647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57" idx="0"/>
          </p:cNvCxnSpPr>
          <p:nvPr/>
        </p:nvCxnSpPr>
        <p:spPr>
          <a:xfrm>
            <a:off x="5069542" y="3065142"/>
            <a:ext cx="517884" cy="5551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173231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4454802" y="1732318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159201"/>
            <a:ext cx="3647924" cy="193055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2712155" y="3413179"/>
            <a:ext cx="584567" cy="729284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920469" y="3413179"/>
            <a:ext cx="584567" cy="729284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1805417" y="3413179"/>
            <a:ext cx="584567" cy="729284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3588898" y="3413179"/>
            <a:ext cx="584567" cy="72928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6274478" y="3413179"/>
            <a:ext cx="584567" cy="729284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482792" y="3413179"/>
            <a:ext cx="584567" cy="72928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5367740" y="3413179"/>
            <a:ext cx="584567" cy="72928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7151221" y="3413179"/>
            <a:ext cx="584567" cy="72928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9819650" y="3415185"/>
            <a:ext cx="584567" cy="72928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8027964" y="3415185"/>
            <a:ext cx="584567" cy="72928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8912912" y="3415185"/>
            <a:ext cx="584567" cy="72928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10696393" y="3415185"/>
            <a:ext cx="584567" cy="7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en-US" sz="4000" b="1" dirty="0">
                <a:solidFill>
                  <a:schemeClr val="bg1"/>
                </a:solidFill>
              </a:rPr>
              <a:t> - 8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32781</TotalTime>
  <Words>346</Words>
  <Application>Microsoft Office PowerPoint</Application>
  <PresentationFormat>Произвольный</PresentationFormat>
  <Paragraphs>144</Paragraphs>
  <Slides>14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3807</cp:revision>
  <dcterms:created xsi:type="dcterms:W3CDTF">2018-01-05T16:38:53Z</dcterms:created>
  <dcterms:modified xsi:type="dcterms:W3CDTF">2022-01-25T13:09:39Z</dcterms:modified>
</cp:coreProperties>
</file>