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533" r:id="rId3"/>
    <p:sldId id="604" r:id="rId4"/>
    <p:sldId id="631" r:id="rId5"/>
    <p:sldId id="632" r:id="rId6"/>
    <p:sldId id="664" r:id="rId7"/>
    <p:sldId id="658" r:id="rId8"/>
    <p:sldId id="659" r:id="rId9"/>
    <p:sldId id="289" r:id="rId10"/>
    <p:sldId id="62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75A9"/>
    <a:srgbClr val="6CB741"/>
    <a:srgbClr val="FFB441"/>
    <a:srgbClr val="E34DB5"/>
    <a:srgbClr val="E24ED0"/>
    <a:srgbClr val="FAF225"/>
    <a:srgbClr val="DB4037"/>
    <a:srgbClr val="E9912D"/>
    <a:srgbClr val="2F3242"/>
    <a:srgbClr val="87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25.01.2022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25.01.2022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25.01.2022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№56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2336" y="4734342"/>
            <a:ext cx="85971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600" b="1" dirty="0">
                <a:solidFill>
                  <a:srgbClr val="2F3242"/>
                </a:solidFill>
              </a:rPr>
              <a:t>Які органи утворюють дихальну систему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986" y="1597495"/>
            <a:ext cx="5727123" cy="3136847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880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 Вправа «Веселка»</a:t>
            </a:r>
          </a:p>
        </p:txBody>
      </p:sp>
      <p:pic>
        <p:nvPicPr>
          <p:cNvPr id="15362" name="Picture 2" descr="Детский сад №178 &quot;Неболейка&quot;, Чебоксар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29" y="1947988"/>
            <a:ext cx="48768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5412259" y="1408670"/>
            <a:ext cx="6116595" cy="593125"/>
          </a:xfrm>
          <a:prstGeom prst="roundRect">
            <a:avLst/>
          </a:prstGeom>
          <a:solidFill>
            <a:srgbClr val="FC5134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не міг, не хотів це робити.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412259" y="2137718"/>
            <a:ext cx="6116595" cy="593125"/>
          </a:xfrm>
          <a:prstGeom prst="roundRect">
            <a:avLst/>
          </a:prstGeom>
          <a:solidFill>
            <a:srgbClr val="FB840D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робив, але не вдалося.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412259" y="2866766"/>
            <a:ext cx="6116595" cy="593125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 з допомогою.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412259" y="3595814"/>
            <a:ext cx="6116595" cy="59312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робив, хоча були помилки.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412259" y="4324862"/>
            <a:ext cx="6116595" cy="5931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робив, але не відразу.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412259" y="5053908"/>
            <a:ext cx="6116595" cy="593125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зробив.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412259" y="5782954"/>
            <a:ext cx="6116595" cy="593125"/>
          </a:xfrm>
          <a:prstGeom prst="roundRect">
            <a:avLst/>
          </a:prstGeom>
          <a:solidFill>
            <a:srgbClr val="CB23B3"/>
          </a:solidFill>
          <a:ln>
            <a:solidFill>
              <a:srgbClr val="CB2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Це було дуже просто!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32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7849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Пригадайте 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27048" y="1310841"/>
            <a:ext cx="9402041" cy="986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Який газ потрібний для дихання організмів?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84" y="4714310"/>
            <a:ext cx="1999016" cy="1999016"/>
          </a:xfrm>
          <a:prstGeom prst="rect">
            <a:avLst/>
          </a:prstGeom>
        </p:spPr>
      </p:pic>
      <p:sp>
        <p:nvSpPr>
          <p:cNvPr id="6" name="Скругленный прямоугольник 5"/>
          <p:cNvSpPr/>
          <p:nvPr/>
        </p:nvSpPr>
        <p:spPr>
          <a:xfrm>
            <a:off x="527047" y="3613892"/>
            <a:ext cx="9369894" cy="892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/>
              <a:t>Яку роботу в організмі виконують легені?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27047" y="2465265"/>
            <a:ext cx="9402041" cy="97034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Для дихання людині потрібен </a:t>
            </a:r>
            <a:r>
              <a:rPr lang="uk-UA" sz="3600" b="1" dirty="0">
                <a:solidFill>
                  <a:srgbClr val="FFFF00"/>
                </a:solidFill>
              </a:rPr>
              <a:t>кисень</a:t>
            </a:r>
            <a:r>
              <a:rPr lang="uk-UA" sz="3600" dirty="0"/>
              <a:t>.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27047" y="4714310"/>
            <a:ext cx="9402041" cy="83124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За допомогою легень людина дихає.</a:t>
            </a:r>
          </a:p>
        </p:txBody>
      </p:sp>
    </p:spTree>
    <p:extLst>
      <p:ext uri="{BB962C8B-B14F-4D97-AF65-F5344CB8AC3E}">
        <p14:creationId xmlns:p14="http://schemas.microsoft.com/office/powerpoint/2010/main" val="254505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1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21673" y="1339273"/>
            <a:ext cx="11757891" cy="4147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dirty="0"/>
              <a:t>Ви вже знаєте, що дихання – важлива ознака будь-якого організму і людини також. Повітря потрібно людині постійно, тому людина дихає весь час, навіть уві сні.</a:t>
            </a:r>
          </a:p>
        </p:txBody>
      </p:sp>
    </p:spTree>
    <p:extLst>
      <p:ext uri="{BB962C8B-B14F-4D97-AF65-F5344CB8AC3E}">
        <p14:creationId xmlns:p14="http://schemas.microsoft.com/office/powerpoint/2010/main" val="228804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7849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Розгляньте на малюнку будову дихальної системи. Назвіть органи дихання. Прослідкуйте за рухом повітря по органах дихання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6205" t="6493"/>
          <a:stretch/>
        </p:blipFill>
        <p:spPr>
          <a:xfrm>
            <a:off x="189972" y="1329364"/>
            <a:ext cx="6002386" cy="3982115"/>
          </a:xfrm>
          <a:prstGeom prst="rect">
            <a:avLst/>
          </a:prstGeom>
        </p:spPr>
      </p:pic>
      <p:sp>
        <p:nvSpPr>
          <p:cNvPr id="17" name="Скругленный прямоугольник 16"/>
          <p:cNvSpPr/>
          <p:nvPr/>
        </p:nvSpPr>
        <p:spPr>
          <a:xfrm>
            <a:off x="6351880" y="1329363"/>
            <a:ext cx="5735782" cy="5006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Усі ці органи  утворюють </a:t>
            </a:r>
            <a:r>
              <a:rPr lang="uk-UA" sz="3600" b="1" dirty="0">
                <a:solidFill>
                  <a:srgbClr val="FFFF00"/>
                </a:solidFill>
              </a:rPr>
              <a:t>дихальну систему</a:t>
            </a:r>
            <a:r>
              <a:rPr lang="uk-UA" sz="3600" dirty="0"/>
              <a:t>. Вона забезпечує організм киснем і допомагає виводити з організму вуглекислий газ. Як це відбувається?</a:t>
            </a:r>
          </a:p>
        </p:txBody>
      </p:sp>
    </p:spTree>
    <p:extLst>
      <p:ext uri="{BB962C8B-B14F-4D97-AF65-F5344CB8AC3E}">
        <p14:creationId xmlns:p14="http://schemas.microsoft.com/office/powerpoint/2010/main" val="274857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7849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 Проведіть</a:t>
            </a:r>
            <a:r>
              <a:rPr lang="uk-UA" sz="2000" dirty="0"/>
              <a:t> </a:t>
            </a:r>
            <a:r>
              <a:rPr lang="uk-UA" sz="2000" b="1" dirty="0"/>
              <a:t>спостереження 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622565" y="1339660"/>
            <a:ext cx="10932126" cy="1606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/>
              <a:t>Покладіть руки на груди під час вдиху. Глибоко вдихніть. Що ви помітили? А тепер видихніть.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654" t="25758" r="49722" b="4055"/>
          <a:stretch/>
        </p:blipFill>
        <p:spPr>
          <a:xfrm>
            <a:off x="2071741" y="3113041"/>
            <a:ext cx="3241964" cy="3509818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6088628" y="3113041"/>
            <a:ext cx="5537382" cy="251229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/>
              <a:t>Під час вдиху легені наповнюються повітрям, отже їх об'єм збільшується.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234545" y="5745018"/>
            <a:ext cx="5391465" cy="877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Що відбувається, коли повітря покидає легені?</a:t>
            </a:r>
          </a:p>
        </p:txBody>
      </p:sp>
    </p:spTree>
    <p:extLst>
      <p:ext uri="{BB962C8B-B14F-4D97-AF65-F5344CB8AC3E}">
        <p14:creationId xmlns:p14="http://schemas.microsoft.com/office/powerpoint/2010/main" val="420544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Це цікаво!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21673" y="1339273"/>
            <a:ext cx="11757891" cy="1956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/>
              <a:t>Найкраще вміють дихати співаки і музиканти, які грають на духових інструментах(флейті, сопілці, трубі) та спортсмени.</a:t>
            </a:r>
          </a:p>
        </p:txBody>
      </p:sp>
      <p:pic>
        <p:nvPicPr>
          <p:cNvPr id="1028" name="Picture 4" descr="Счастливый милый малыш мальчик поет песню | Премиум вектор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73" y="3527683"/>
            <a:ext cx="3133923" cy="313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596" y="3720327"/>
            <a:ext cx="2087672" cy="272621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921" y="3639827"/>
            <a:ext cx="2478970" cy="289789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6744" y="3639827"/>
            <a:ext cx="1886912" cy="284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0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Припустіть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66255" y="1268733"/>
            <a:ext cx="11850253" cy="1271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Чому люди, коли позіхають, дихають повільно і глибоко. Поспостерігайте, коли ви більше позіхаєте. 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66255" y="2791483"/>
            <a:ext cx="11850253" cy="272262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У стані сонливості, втоми подих стає неглибоким, монотонним. У крові накопичуються вуглекислота й інші продукти обміну, які, впливаючи на дихальну систему, викликають позіхання. Позіхання допомагає охолодити мозок, зняти втому та напругу, оновити повітря в легенях.</a:t>
            </a:r>
          </a:p>
        </p:txBody>
      </p:sp>
    </p:spTree>
    <p:extLst>
      <p:ext uri="{BB962C8B-B14F-4D97-AF65-F5344CB8AC3E}">
        <p14:creationId xmlns:p14="http://schemas.microsoft.com/office/powerpoint/2010/main" val="227720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419777" y="1074888"/>
            <a:ext cx="6242458" cy="4114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1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84672" y="1565614"/>
            <a:ext cx="11637034" cy="329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Підпиши назви органів.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3419776" y="3845102"/>
            <a:ext cx="6242458" cy="4171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2   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284671" y="4333895"/>
            <a:ext cx="11637034" cy="408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Пронумеруй органи дихання. Починай з носоглотки. Підкресли ті з них, які є парними.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0003" y="3374307"/>
            <a:ext cx="1996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трахея </a:t>
            </a:r>
          </a:p>
        </p:txBody>
      </p:sp>
      <p:pic>
        <p:nvPicPr>
          <p:cNvPr id="1026" name="Picture 2" descr="Трахея, бифуркация трахе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9" t="4735" r="42854" b="38892"/>
          <a:stretch/>
        </p:blipFill>
        <p:spPr bwMode="auto">
          <a:xfrm>
            <a:off x="1054100" y="2020249"/>
            <a:ext cx="555399" cy="121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718" y="2048307"/>
            <a:ext cx="1612287" cy="1384417"/>
          </a:xfrm>
          <a:prstGeom prst="rect">
            <a:avLst/>
          </a:prstGeom>
        </p:spPr>
      </p:pic>
      <p:pic>
        <p:nvPicPr>
          <p:cNvPr id="1030" name="Picture 6" descr="Ці симптоми можуть сигналізувати про приховані хвороби легень ᐉ Народна  Правд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10" y="2018001"/>
            <a:ext cx="2140036" cy="141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3740" y="1943465"/>
            <a:ext cx="755806" cy="1509377"/>
          </a:xfrm>
          <a:prstGeom prst="rect">
            <a:avLst/>
          </a:prstGeom>
        </p:spPr>
      </p:pic>
      <p:cxnSp>
        <p:nvCxnSpPr>
          <p:cNvPr id="13" name="Прямая соединительная линия 12"/>
          <p:cNvCxnSpPr/>
          <p:nvPr/>
        </p:nvCxnSpPr>
        <p:spPr>
          <a:xfrm>
            <a:off x="284671" y="3775697"/>
            <a:ext cx="1820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3504290" y="3775697"/>
            <a:ext cx="1820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6811542" y="3775697"/>
            <a:ext cx="1820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10118807" y="3775697"/>
            <a:ext cx="1820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82946" y="3388845"/>
            <a:ext cx="1996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бронхи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68099" y="3388845"/>
            <a:ext cx="1996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легені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505360" y="3383437"/>
            <a:ext cx="1996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гортань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865028" y="4792295"/>
            <a:ext cx="39319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" name="TextBox 43"/>
          <p:cNvSpPr txBox="1"/>
          <p:nvPr/>
        </p:nvSpPr>
        <p:spPr>
          <a:xfrm>
            <a:off x="1325907" y="4718536"/>
            <a:ext cx="996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легені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2717117" y="4807978"/>
            <a:ext cx="39319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TextBox 45"/>
          <p:cNvSpPr txBox="1"/>
          <p:nvPr/>
        </p:nvSpPr>
        <p:spPr>
          <a:xfrm>
            <a:off x="3083279" y="4718536"/>
            <a:ext cx="1293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бронхи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4533828" y="4809762"/>
            <a:ext cx="39319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TextBox 47"/>
          <p:cNvSpPr txBox="1"/>
          <p:nvPr/>
        </p:nvSpPr>
        <p:spPr>
          <a:xfrm>
            <a:off x="4971315" y="4718536"/>
            <a:ext cx="1301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гортань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6598920" y="4814334"/>
            <a:ext cx="39319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7010427" y="4718536"/>
            <a:ext cx="1219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трахея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8519160" y="4803525"/>
            <a:ext cx="39319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2" name="TextBox 51"/>
          <p:cNvSpPr txBox="1"/>
          <p:nvPr/>
        </p:nvSpPr>
        <p:spPr>
          <a:xfrm>
            <a:off x="8967243" y="4718536"/>
            <a:ext cx="2031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носоглотка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19160" y="4691789"/>
            <a:ext cx="42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30659" y="4687758"/>
            <a:ext cx="42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580659" y="4696749"/>
            <a:ext cx="42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737032" y="4715238"/>
            <a:ext cx="42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74145" y="4696749"/>
            <a:ext cx="42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5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1377092" y="5143108"/>
            <a:ext cx="8818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Скругленный прямоугольник 68"/>
          <p:cNvSpPr/>
          <p:nvPr/>
        </p:nvSpPr>
        <p:spPr>
          <a:xfrm>
            <a:off x="3882946" y="5174045"/>
            <a:ext cx="5731400" cy="4171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3   </a:t>
            </a:r>
          </a:p>
        </p:txBody>
      </p:sp>
      <p:sp>
        <p:nvSpPr>
          <p:cNvPr id="70" name="Скругленный прямоугольник 69"/>
          <p:cNvSpPr/>
          <p:nvPr/>
        </p:nvSpPr>
        <p:spPr>
          <a:xfrm>
            <a:off x="1189483" y="5662838"/>
            <a:ext cx="10684333" cy="359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dirty="0"/>
              <a:t>Поясни та запиши, як дихальна система пов'язана з іншими органами і системами.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>
            <a:off x="1258220" y="6336792"/>
            <a:ext cx="10615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>
            <a:off x="1258220" y="6710278"/>
            <a:ext cx="10615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170195" y="5950915"/>
            <a:ext cx="10768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Дихальна система забезпечує </a:t>
            </a:r>
            <a:r>
              <a:rPr lang="uk-UA" sz="2400" dirty="0" smtClean="0"/>
              <a:t>наш</a:t>
            </a:r>
            <a:r>
              <a:rPr lang="uk-UA" sz="2400" dirty="0" smtClean="0"/>
              <a:t> </a:t>
            </a:r>
            <a:r>
              <a:rPr lang="uk-UA" sz="2400" dirty="0"/>
              <a:t>організм киснем і </a:t>
            </a:r>
            <a:r>
              <a:rPr lang="uk-UA" sz="2400" dirty="0" smtClean="0"/>
              <a:t>виводить вуглекислий </a:t>
            </a:r>
            <a:r>
              <a:rPr lang="uk-UA" sz="2400" dirty="0"/>
              <a:t>газ.</a:t>
            </a:r>
          </a:p>
        </p:txBody>
      </p:sp>
    </p:spTree>
    <p:extLst>
      <p:ext uri="{BB962C8B-B14F-4D97-AF65-F5344CB8AC3E}">
        <p14:creationId xmlns:p14="http://schemas.microsoft.com/office/powerpoint/2010/main" val="1497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5" grpId="0"/>
      <p:bldP spid="40" grpId="0"/>
      <p:bldP spid="41" grpId="0"/>
      <p:bldP spid="42" grpId="0"/>
      <p:bldP spid="14" grpId="0" animBg="1"/>
      <p:bldP spid="44" grpId="0"/>
      <p:bldP spid="45" grpId="0" animBg="1"/>
      <p:bldP spid="46" grpId="0"/>
      <p:bldP spid="47" grpId="0" animBg="1"/>
      <p:bldP spid="48" grpId="0"/>
      <p:bldP spid="49" grpId="0" animBg="1"/>
      <p:bldP spid="50" grpId="0"/>
      <p:bldP spid="51" grpId="0" animBg="1"/>
      <p:bldP spid="52" grpId="0"/>
      <p:bldP spid="21" grpId="0"/>
      <p:bldP spid="61" grpId="0"/>
      <p:bldP spid="62" grpId="0"/>
      <p:bldP spid="63" grpId="0"/>
      <p:bldP spid="64" grpId="0"/>
      <p:bldP spid="69" grpId="0" animBg="1"/>
      <p:bldP spid="70" grpId="0" animBg="1"/>
      <p:bldP spid="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Висновок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274618" y="1283854"/>
            <a:ext cx="10621818" cy="5429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4400" dirty="0">
                <a:solidFill>
                  <a:prstClr val="white"/>
                </a:solidFill>
              </a:rPr>
              <a:t>Дихальна система забезпечує організм киснем. Основними органами дихання є легені. Під час вдиху кисень у складі повітря надходить до легень. Під час видиху з легень виходить повітря, насичене вуглекислим газом. </a:t>
            </a:r>
          </a:p>
        </p:txBody>
      </p:sp>
    </p:spTree>
    <p:extLst>
      <p:ext uri="{BB962C8B-B14F-4D97-AF65-F5344CB8AC3E}">
        <p14:creationId xmlns:p14="http://schemas.microsoft.com/office/powerpoint/2010/main" val="38396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8764</TotalTime>
  <Words>389</Words>
  <Application>Microsoft Office PowerPoint</Application>
  <PresentationFormat>Широкоэкранный</PresentationFormat>
  <Paragraphs>80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1615</cp:revision>
  <dcterms:created xsi:type="dcterms:W3CDTF">2018-01-05T16:38:53Z</dcterms:created>
  <dcterms:modified xsi:type="dcterms:W3CDTF">2022-01-25T11:42:01Z</dcterms:modified>
</cp:coreProperties>
</file>