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8" r:id="rId10"/>
    <p:sldId id="295" r:id="rId11"/>
    <p:sldId id="290" r:id="rId12"/>
    <p:sldId id="293" r:id="rId13"/>
    <p:sldId id="294" r:id="rId14"/>
    <p:sldId id="291" r:id="rId15"/>
    <p:sldId id="29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5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AE157-7812-4878-934C-F62B0A79AAB6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D99D8-3B51-4A82-9F60-B76DD99493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318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559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D99D8-3B51-4A82-9F60-B76DD994931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C:\Users\malves\AppData\Local\Microsoft\Windows\Temporary Internet Files\Content.IE5\QMPKWOLA\MPj04331930000[1]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93284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295400"/>
          </a:xfrm>
        </p:spPr>
        <p:txBody>
          <a:bodyPr>
            <a:normAutofit/>
          </a:bodyPr>
          <a:lstStyle>
            <a:lvl1pPr>
              <a:defRPr sz="4800" b="1" cap="none" spc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uk-UA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245859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 descr="C:\Users\malves\AppData\Local\Microsoft\Windows\Temporary Internet Files\Content.IE5\QMPKWOLA\MPj04331930000[1].jpg"/>
          <p:cNvPicPr>
            <a:picLocks noChangeAspect="1" noChangeArrowheads="1"/>
          </p:cNvPicPr>
          <p:nvPr/>
        </p:nvPicPr>
        <p:blipFill>
          <a:blip r:embed="rId14" cstate="print">
            <a:lum bright="92000" contrast="-90000"/>
          </a:blip>
          <a:srcRect/>
          <a:stretch>
            <a:fillRect/>
          </a:stretch>
        </p:blipFill>
        <p:spPr bwMode="auto">
          <a:xfrm>
            <a:off x="0" y="0"/>
            <a:ext cx="9144000" cy="6932840"/>
          </a:xfrm>
          <a:prstGeom prst="rect">
            <a:avLst/>
          </a:prstGeom>
          <a:noFill/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Образец заголовка</a:t>
            </a:r>
            <a:endParaRPr lang="uk-U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764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89AF639D-3F8E-4176-9870-4493B101339D}" type="datetimeFigureOut">
              <a:rPr lang="uk-UA" smtClean="0"/>
              <a:pPr/>
              <a:t>06.04.2022</a:t>
            </a:fld>
            <a:endParaRPr lang="uk-UA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041C851-617C-424A-822D-ADE69283BAFA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lang="ru-RU" sz="4800" b="1" kern="1200" cap="none" spc="0" dirty="0">
          <a:ln w="1905"/>
          <a:solidFill>
            <a:srgbClr val="0070C0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rasa.24tv.ua/suhiy_masazh_shhitkoyu_yak_pravilno_robiti_yogo_perevagi_ta_nedoliki_n13402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rasa.24tv.ua/yak-doglyadati-za-shkiroyu-nig-vdoma_n1343070" TargetMode="External"/><Relationship Id="rId2" Type="http://schemas.openxmlformats.org/officeDocument/2006/relationships/hyperlink" Target="https://vseosvita.ua/library/prezentacia-do-uroku-tehnologij-na-temu-doglad-za-nogami-41490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7030A0"/>
                </a:solidFill>
              </a:rPr>
              <a:t>Догляд за ногами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4544220"/>
            <a:ext cx="3786214" cy="2313780"/>
          </a:xfrm>
        </p:spPr>
        <p:txBody>
          <a:bodyPr>
            <a:normAutofit/>
          </a:bodyPr>
          <a:lstStyle/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Технології 11 клас</a:t>
            </a:r>
            <a:endParaRPr lang="uk-UA" dirty="0"/>
          </a:p>
        </p:txBody>
      </p:sp>
      <p:pic>
        <p:nvPicPr>
          <p:cNvPr id="1026" name="Picture 2" descr="C:\Users\valen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286256"/>
            <a:ext cx="3478192" cy="231457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smtClean="0"/>
              <a:t/>
            </a:r>
            <a:br>
              <a:rPr sz="4400" smtClean="0"/>
            </a:br>
            <a:r>
              <a:rPr sz="4400" smtClean="0"/>
              <a:t>Як позбутися від сухості та тріщин на п'ятках</a:t>
            </a:r>
            <a:r>
              <a:rPr smtClean="0"/>
              <a:t/>
            </a:r>
            <a:br>
              <a:rPr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 smtClean="0"/>
              <a:t>Потріскані</a:t>
            </a:r>
            <a:r>
              <a:rPr lang="ru-RU" dirty="0" smtClean="0"/>
              <a:t> </a:t>
            </a:r>
            <a:r>
              <a:rPr lang="ru-RU" dirty="0" err="1" smtClean="0"/>
              <a:t>п'яти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результат </a:t>
            </a:r>
            <a:r>
              <a:rPr lang="ru-RU" dirty="0" err="1" smtClean="0"/>
              <a:t>крайньої</a:t>
            </a:r>
            <a:r>
              <a:rPr lang="ru-RU" dirty="0" smtClean="0"/>
              <a:t> </a:t>
            </a:r>
            <a:r>
              <a:rPr lang="ru-RU" dirty="0" err="1" smtClean="0"/>
              <a:t>сухості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1. Перед початком догляду за ногами </a:t>
            </a:r>
            <a:r>
              <a:rPr lang="ru-RU" dirty="0" err="1" smtClean="0"/>
              <a:t>переконайтеся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вони </a:t>
            </a:r>
            <a:r>
              <a:rPr lang="ru-RU" dirty="0" err="1" smtClean="0"/>
              <a:t>отримали</a:t>
            </a:r>
            <a:r>
              <a:rPr lang="ru-RU" dirty="0" smtClean="0"/>
              <a:t> тепло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зволоження</a:t>
            </a:r>
            <a:r>
              <a:rPr lang="ru-RU" dirty="0" smtClean="0"/>
              <a:t>: </a:t>
            </a:r>
            <a:r>
              <a:rPr lang="ru-RU" dirty="0" err="1" smtClean="0"/>
              <a:t>помістіть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в теплу ванночку на 5-15 </a:t>
            </a:r>
            <a:r>
              <a:rPr lang="ru-RU" dirty="0" err="1" smtClean="0"/>
              <a:t>хвилин</a:t>
            </a:r>
            <a:r>
              <a:rPr lang="ru-RU" dirty="0" smtClean="0"/>
              <a:t>. Для </a:t>
            </a:r>
            <a:r>
              <a:rPr lang="ru-RU" dirty="0" err="1" smtClean="0"/>
              <a:t>більшого</a:t>
            </a:r>
            <a:r>
              <a:rPr lang="ru-RU" dirty="0" smtClean="0"/>
              <a:t> </a:t>
            </a:r>
            <a:r>
              <a:rPr lang="ru-RU" dirty="0" err="1" smtClean="0"/>
              <a:t>ефекту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додати</a:t>
            </a:r>
            <a:r>
              <a:rPr lang="ru-RU" dirty="0" smtClean="0"/>
              <a:t> </a:t>
            </a:r>
            <a:r>
              <a:rPr lang="ru-RU" dirty="0" err="1" smtClean="0"/>
              <a:t>сіль</a:t>
            </a:r>
            <a:r>
              <a:rPr lang="ru-RU" dirty="0" smtClean="0"/>
              <a:t> для ванн.</a:t>
            </a:r>
            <a:br>
              <a:rPr lang="ru-RU" dirty="0" smtClean="0"/>
            </a:br>
            <a:r>
              <a:rPr lang="ru-RU" dirty="0" smtClean="0"/>
              <a:t>2. </a:t>
            </a:r>
            <a:r>
              <a:rPr lang="ru-RU" dirty="0" err="1" smtClean="0"/>
              <a:t>Змочіть</a:t>
            </a:r>
            <a:r>
              <a:rPr lang="ru-RU" dirty="0" smtClean="0"/>
              <a:t> пемзу в </a:t>
            </a:r>
            <a:r>
              <a:rPr lang="ru-RU" dirty="0" err="1" smtClean="0"/>
              <a:t>теплій</a:t>
            </a:r>
            <a:r>
              <a:rPr lang="ru-RU" dirty="0" smtClean="0"/>
              <a:t> </a:t>
            </a:r>
            <a:r>
              <a:rPr lang="ru-RU" dirty="0" err="1" smtClean="0"/>
              <a:t>мильній</a:t>
            </a:r>
            <a:r>
              <a:rPr lang="ru-RU" dirty="0" smtClean="0"/>
              <a:t> </a:t>
            </a:r>
            <a:r>
              <a:rPr lang="ru-RU" dirty="0" err="1" smtClean="0"/>
              <a:t>воді</a:t>
            </a:r>
            <a:r>
              <a:rPr lang="ru-RU" dirty="0" smtClean="0"/>
              <a:t>, а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дбайливо</a:t>
            </a:r>
            <a:r>
              <a:rPr lang="ru-RU" dirty="0" smtClean="0"/>
              <a:t> </a:t>
            </a:r>
            <a:r>
              <a:rPr lang="ru-RU" dirty="0" err="1" smtClean="0"/>
              <a:t>потріть</a:t>
            </a:r>
            <a:r>
              <a:rPr lang="ru-RU" dirty="0" smtClean="0"/>
              <a:t> нею </a:t>
            </a:r>
            <a:r>
              <a:rPr lang="ru-RU" dirty="0" err="1" smtClean="0"/>
              <a:t>сухі</a:t>
            </a:r>
            <a:r>
              <a:rPr lang="ru-RU" dirty="0" smtClean="0"/>
              <a:t> </a:t>
            </a:r>
            <a:r>
              <a:rPr lang="ru-RU" dirty="0" err="1" smtClean="0"/>
              <a:t>ділянки</a:t>
            </a:r>
            <a:r>
              <a:rPr lang="ru-RU" dirty="0" smtClean="0"/>
              <a:t> стоп.</a:t>
            </a:r>
            <a:br>
              <a:rPr lang="ru-RU" dirty="0" smtClean="0"/>
            </a:br>
            <a:r>
              <a:rPr lang="ru-RU" dirty="0" smtClean="0"/>
              <a:t>3. </a:t>
            </a:r>
            <a:r>
              <a:rPr lang="ru-RU" dirty="0" err="1" smtClean="0"/>
              <a:t>Висушіть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. Не </a:t>
            </a:r>
            <a:r>
              <a:rPr lang="ru-RU" dirty="0" err="1" smtClean="0"/>
              <a:t>тріть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, так як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пемзи</a:t>
            </a:r>
            <a:r>
              <a:rPr lang="ru-RU" dirty="0" smtClean="0"/>
              <a:t> вона </a:t>
            </a:r>
            <a:r>
              <a:rPr lang="ru-RU" dirty="0" err="1" smtClean="0"/>
              <a:t>може</a:t>
            </a:r>
            <a:r>
              <a:rPr lang="ru-RU" dirty="0" smtClean="0"/>
              <a:t> стати </a:t>
            </a:r>
            <a:r>
              <a:rPr lang="ru-RU" dirty="0" err="1" smtClean="0"/>
              <a:t>чутливою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4. </a:t>
            </a:r>
            <a:r>
              <a:rPr lang="ru-RU" dirty="0" err="1" smtClean="0"/>
              <a:t>Нанесіть</a:t>
            </a:r>
            <a:r>
              <a:rPr lang="ru-RU" dirty="0" smtClean="0"/>
              <a:t> на стопи </a:t>
            </a:r>
            <a:r>
              <a:rPr lang="ru-RU" dirty="0" err="1" smtClean="0"/>
              <a:t>насичений</a:t>
            </a:r>
            <a:r>
              <a:rPr lang="ru-RU" dirty="0" smtClean="0"/>
              <a:t> </a:t>
            </a:r>
            <a:r>
              <a:rPr lang="ru-RU" dirty="0" err="1" smtClean="0"/>
              <a:t>зволожуючий</a:t>
            </a:r>
            <a:r>
              <a:rPr lang="ru-RU" dirty="0" smtClean="0"/>
              <a:t> крем. </a:t>
            </a:r>
            <a:r>
              <a:rPr lang="ru-RU" dirty="0" err="1" smtClean="0"/>
              <a:t>Масажними</a:t>
            </a:r>
            <a:r>
              <a:rPr lang="ru-RU" dirty="0" smtClean="0"/>
              <a:t> </a:t>
            </a:r>
            <a:r>
              <a:rPr lang="ru-RU" dirty="0" err="1" smtClean="0"/>
              <a:t>рухами</a:t>
            </a:r>
            <a:r>
              <a:rPr lang="ru-RU" dirty="0" smtClean="0"/>
              <a:t> </a:t>
            </a:r>
            <a:r>
              <a:rPr lang="ru-RU" dirty="0" err="1" smtClean="0"/>
              <a:t>нанесіть</a:t>
            </a:r>
            <a:r>
              <a:rPr lang="ru-RU" dirty="0" smtClean="0"/>
              <a:t> </a:t>
            </a:r>
            <a:r>
              <a:rPr lang="ru-RU" dirty="0" err="1" smtClean="0"/>
              <a:t>засіб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зняти</a:t>
            </a:r>
            <a:r>
              <a:rPr lang="ru-RU" dirty="0" smtClean="0"/>
              <a:t> </a:t>
            </a:r>
            <a:r>
              <a:rPr lang="ru-RU" dirty="0" err="1" smtClean="0"/>
              <a:t>напругу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цілого</a:t>
            </a:r>
            <a:r>
              <a:rPr lang="ru-RU" dirty="0" smtClean="0"/>
              <a:t> дня.</a:t>
            </a:r>
          </a:p>
          <a:p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Мозолі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 smtClean="0">
                <a:latin typeface="Calibri" pitchFamily="34" charset="0"/>
                <a:cs typeface="Calibri" pitchFamily="34" charset="0"/>
              </a:rPr>
              <a:t>Найпоширенішою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причиною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появи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будь-яких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мозолів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на ногах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є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незручне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або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невідповідне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за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розміром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взуття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Дуже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часто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страждають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від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мозолів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любителі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туфель на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високих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підборах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Подібне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взуття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якщо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носити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його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постійно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значно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посилює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тиск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на весь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передній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відділ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стопи,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що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сприяє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появі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мозолів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Їх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профілактика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: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стежити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за чистотою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ніг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;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• не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носити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незручне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взуття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також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ходити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постійно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високих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підборах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;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• не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забувати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користуватися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пом'якшуючими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кремами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засоби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проти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пітливості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ніг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;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•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з'явилися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потертості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тим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більше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пухирі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рідиною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відразу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ж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починати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лікувати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не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допускаючи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перетворення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їх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у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внутрішні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мозолі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pic>
        <p:nvPicPr>
          <p:cNvPr id="7" name="Picture 2" descr="Прийшла весна а з нею і догляд за ногами. Мозолі на ногах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143512"/>
            <a:ext cx="2357454" cy="1579494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Догляд за ногами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u="sng" dirty="0" smtClean="0"/>
              <a:t>ВИКОРИСТОВУЙТЕ СКРАБ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Використовуйте</a:t>
            </a:r>
            <a:r>
              <a:rPr lang="ru-RU" dirty="0" smtClean="0"/>
              <a:t> </a:t>
            </a:r>
            <a:r>
              <a:rPr lang="ru-RU" dirty="0" err="1" smtClean="0"/>
              <a:t>скраб</a:t>
            </a:r>
            <a:r>
              <a:rPr lang="ru-RU" dirty="0" smtClean="0"/>
              <a:t> для </a:t>
            </a:r>
            <a:r>
              <a:rPr lang="ru-RU" dirty="0" err="1" smtClean="0"/>
              <a:t>ніг</a:t>
            </a:r>
            <a:r>
              <a:rPr lang="ru-RU" dirty="0" smtClean="0"/>
              <a:t> не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 err="1" smtClean="0"/>
              <a:t>двох</a:t>
            </a:r>
            <a:r>
              <a:rPr lang="ru-RU" dirty="0" smtClean="0"/>
              <a:t> </a:t>
            </a:r>
            <a:r>
              <a:rPr lang="ru-RU" dirty="0" err="1" smtClean="0"/>
              <a:t>разів</a:t>
            </a:r>
            <a:r>
              <a:rPr lang="ru-RU" dirty="0" smtClean="0"/>
              <a:t> на </a:t>
            </a:r>
            <a:r>
              <a:rPr lang="ru-RU" dirty="0" err="1" smtClean="0"/>
              <a:t>тиждень</a:t>
            </a:r>
            <a:r>
              <a:rPr lang="ru-RU" dirty="0" smtClean="0"/>
              <a:t>. </a:t>
            </a:r>
            <a:r>
              <a:rPr lang="ru-RU" dirty="0" err="1" smtClean="0"/>
              <a:t>Нанесіть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на </a:t>
            </a:r>
            <a:r>
              <a:rPr lang="ru-RU" dirty="0" err="1" smtClean="0"/>
              <a:t>суху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 стоп перед </a:t>
            </a:r>
            <a:r>
              <a:rPr lang="ru-RU" dirty="0" err="1" smtClean="0"/>
              <a:t>тим</a:t>
            </a:r>
            <a:r>
              <a:rPr lang="ru-RU" dirty="0" smtClean="0"/>
              <a:t>, як </a:t>
            </a:r>
            <a:r>
              <a:rPr lang="ru-RU" dirty="0" err="1" smtClean="0"/>
              <a:t>прийняти</a:t>
            </a:r>
            <a:r>
              <a:rPr lang="ru-RU" dirty="0" smtClean="0"/>
              <a:t> ванну </a:t>
            </a:r>
            <a:r>
              <a:rPr lang="ru-RU" dirty="0" err="1" smtClean="0"/>
              <a:t>або</a:t>
            </a:r>
            <a:r>
              <a:rPr lang="ru-RU" dirty="0" smtClean="0"/>
              <a:t> душ.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декількох</a:t>
            </a:r>
            <a:r>
              <a:rPr lang="ru-RU" dirty="0" smtClean="0"/>
              <a:t> </a:t>
            </a:r>
            <a:r>
              <a:rPr lang="ru-RU" dirty="0" err="1" smtClean="0"/>
              <a:t>хвилин</a:t>
            </a:r>
            <a:r>
              <a:rPr lang="ru-RU" dirty="0" smtClean="0"/>
              <a:t> </a:t>
            </a:r>
            <a:r>
              <a:rPr lang="ru-RU" dirty="0" err="1" smtClean="0"/>
              <a:t>м'яко</a:t>
            </a:r>
            <a:r>
              <a:rPr lang="ru-RU" dirty="0" smtClean="0"/>
              <a:t> </a:t>
            </a:r>
            <a:r>
              <a:rPr lang="ru-RU" dirty="0" err="1" smtClean="0"/>
              <a:t>розподіляйте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по </a:t>
            </a:r>
            <a:r>
              <a:rPr lang="ru-RU" dirty="0" err="1" smtClean="0"/>
              <a:t>шкірі</a:t>
            </a:r>
            <a:r>
              <a:rPr lang="ru-RU" dirty="0" smtClean="0"/>
              <a:t> руками,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змийте</a:t>
            </a:r>
            <a:r>
              <a:rPr lang="ru-RU" dirty="0" smtClean="0"/>
              <a:t>.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користуватися</a:t>
            </a:r>
            <a:r>
              <a:rPr lang="ru-RU" dirty="0" smtClean="0"/>
              <a:t> </a:t>
            </a:r>
            <a:r>
              <a:rPr lang="ru-RU" dirty="0" err="1" smtClean="0"/>
              <a:t>скрабом</a:t>
            </a:r>
            <a:r>
              <a:rPr lang="ru-RU" dirty="0" smtClean="0"/>
              <a:t> для </a:t>
            </a:r>
            <a:r>
              <a:rPr lang="ru-RU" dirty="0" err="1" smtClean="0"/>
              <a:t>тіла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спеціальним</a:t>
            </a:r>
            <a:r>
              <a:rPr lang="ru-RU" dirty="0" smtClean="0"/>
              <a:t> </a:t>
            </a:r>
            <a:r>
              <a:rPr lang="ru-RU" dirty="0" err="1" smtClean="0"/>
              <a:t>скрабом</a:t>
            </a:r>
            <a:r>
              <a:rPr lang="ru-RU" dirty="0" smtClean="0"/>
              <a:t> </a:t>
            </a:r>
            <a:r>
              <a:rPr lang="ru-RU" dirty="0" err="1" smtClean="0"/>
              <a:t>для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b="1" u="sng" dirty="0" smtClean="0"/>
              <a:t>2. ЗВОЛОЖУЙТЕ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Зволожуйте</a:t>
            </a:r>
            <a:r>
              <a:rPr lang="ru-RU" dirty="0" smtClean="0"/>
              <a:t> </a:t>
            </a:r>
            <a:r>
              <a:rPr lang="ru-RU" dirty="0" err="1" smtClean="0"/>
              <a:t>щодня</a:t>
            </a:r>
            <a:r>
              <a:rPr lang="ru-RU" dirty="0" smtClean="0"/>
              <a:t>. </a:t>
            </a:r>
            <a:r>
              <a:rPr lang="ru-RU" dirty="0" err="1" smtClean="0"/>
              <a:t>Нанесіть</a:t>
            </a:r>
            <a:r>
              <a:rPr lang="ru-RU" dirty="0" smtClean="0"/>
              <a:t> </a:t>
            </a:r>
            <a:r>
              <a:rPr lang="ru-RU" dirty="0" err="1" smtClean="0"/>
              <a:t>засіб</a:t>
            </a:r>
            <a:r>
              <a:rPr lang="ru-RU" dirty="0" smtClean="0"/>
              <a:t> </a:t>
            </a:r>
            <a:r>
              <a:rPr lang="ru-RU" dirty="0" err="1" smtClean="0"/>
              <a:t>інтенсивного</a:t>
            </a:r>
            <a:r>
              <a:rPr lang="ru-RU" dirty="0" smtClean="0"/>
              <a:t> </a:t>
            </a:r>
            <a:r>
              <a:rPr lang="ru-RU" dirty="0" err="1" smtClean="0"/>
              <a:t>зволоження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купання</a:t>
            </a:r>
            <a:r>
              <a:rPr lang="ru-RU" dirty="0" smtClean="0"/>
              <a:t> та втирайте </a:t>
            </a:r>
            <a:r>
              <a:rPr lang="ru-RU" dirty="0" err="1" smtClean="0"/>
              <a:t>масажними</a:t>
            </a:r>
            <a:r>
              <a:rPr lang="ru-RU" dirty="0" smtClean="0"/>
              <a:t> </a:t>
            </a:r>
            <a:r>
              <a:rPr lang="ru-RU" dirty="0" err="1" smtClean="0"/>
              <a:t>рухами</a:t>
            </a:r>
            <a:r>
              <a:rPr lang="ru-RU" dirty="0" smtClean="0"/>
              <a:t>. </a:t>
            </a:r>
          </a:p>
          <a:p>
            <a:r>
              <a:rPr lang="ru-RU" b="1" u="sng" dirty="0" smtClean="0"/>
              <a:t>3. ДОГЛЯДАЙТЕ ЗА СВОЇМ НІГТЯМИ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Забезпечте</a:t>
            </a:r>
            <a:r>
              <a:rPr lang="ru-RU" dirty="0" smtClean="0"/>
              <a:t> догляд </a:t>
            </a:r>
            <a:r>
              <a:rPr lang="ru-RU" dirty="0" err="1" smtClean="0"/>
              <a:t>своїм</a:t>
            </a:r>
            <a:r>
              <a:rPr lang="ru-RU" dirty="0" smtClean="0"/>
              <a:t> </a:t>
            </a:r>
            <a:r>
              <a:rPr lang="ru-RU" dirty="0" err="1" smtClean="0"/>
              <a:t>нігтям</a:t>
            </a:r>
            <a:r>
              <a:rPr lang="ru-RU" dirty="0" smtClean="0"/>
              <a:t>. 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Косметичні процедури для ніг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Очищення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err="1" smtClean="0"/>
              <a:t>Сухий</a:t>
            </a:r>
            <a:r>
              <a:rPr lang="ru-RU" b="1" dirty="0" smtClean="0"/>
              <a:t> </a:t>
            </a:r>
            <a:r>
              <a:rPr lang="ru-RU" b="1" dirty="0" err="1" smtClean="0"/>
              <a:t>масаж</a:t>
            </a:r>
            <a:r>
              <a:rPr lang="ru-RU" b="1" dirty="0" smtClean="0"/>
              <a:t> </a:t>
            </a:r>
            <a:r>
              <a:rPr lang="ru-RU" b="1" dirty="0" err="1" smtClean="0"/>
              <a:t>щіткою</a:t>
            </a:r>
            <a:r>
              <a:rPr lang="ru-RU" dirty="0" smtClean="0"/>
              <a:t>. 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перед походом у душ. За </a:t>
            </a:r>
            <a:r>
              <a:rPr lang="ru-RU" dirty="0" err="1" smtClean="0"/>
              <a:t>допомогою</a:t>
            </a:r>
            <a:r>
              <a:rPr lang="ru-RU" dirty="0" smtClean="0"/>
              <a:t> </a:t>
            </a:r>
            <a:r>
              <a:rPr lang="ru-RU" dirty="0" smtClean="0">
                <a:hlinkClick r:id="rId3"/>
              </a:rPr>
              <a:t>сухого </a:t>
            </a:r>
            <a:r>
              <a:rPr lang="ru-RU" dirty="0" err="1" smtClean="0">
                <a:hlinkClick r:id="rId3"/>
              </a:rPr>
              <a:t>масажу</a:t>
            </a:r>
            <a:r>
              <a:rPr lang="ru-RU" dirty="0" smtClean="0">
                <a:hlinkClick r:id="rId3"/>
              </a:rPr>
              <a:t>   </a:t>
            </a:r>
            <a:r>
              <a:rPr lang="ru-RU" dirty="0" err="1" smtClean="0"/>
              <a:t>видаляються</a:t>
            </a:r>
            <a:r>
              <a:rPr lang="ru-RU" dirty="0" smtClean="0"/>
              <a:t> </a:t>
            </a:r>
            <a:r>
              <a:rPr lang="ru-RU" dirty="0" err="1" smtClean="0"/>
              <a:t>відмерлі</a:t>
            </a:r>
            <a:r>
              <a:rPr lang="ru-RU" dirty="0" smtClean="0"/>
              <a:t> </a:t>
            </a:r>
            <a:r>
              <a:rPr lang="ru-RU" dirty="0" err="1" smtClean="0"/>
              <a:t>частинки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, тому </a:t>
            </a:r>
            <a:r>
              <a:rPr lang="ru-RU" dirty="0" err="1" smtClean="0"/>
              <a:t>візуально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на </a:t>
            </a:r>
            <a:r>
              <a:rPr lang="ru-RU" dirty="0" err="1" smtClean="0"/>
              <a:t>дотик</a:t>
            </a:r>
            <a:r>
              <a:rPr lang="ru-RU" dirty="0" smtClean="0"/>
              <a:t> вона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привабливішою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Скрабування</a:t>
            </a:r>
            <a:r>
              <a:rPr lang="ru-RU" dirty="0" smtClean="0"/>
              <a:t>. 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душу. </a:t>
            </a:r>
            <a:r>
              <a:rPr lang="ru-RU" dirty="0" err="1" smtClean="0"/>
              <a:t>Вибирайте</a:t>
            </a:r>
            <a:r>
              <a:rPr lang="ru-RU" dirty="0" smtClean="0"/>
              <a:t> </a:t>
            </a:r>
            <a:r>
              <a:rPr lang="ru-RU" dirty="0" err="1" smtClean="0"/>
              <a:t>скраб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типу </a:t>
            </a:r>
            <a:r>
              <a:rPr lang="ru-RU" dirty="0" err="1" smtClean="0"/>
              <a:t>вашої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. </a:t>
            </a:r>
            <a:r>
              <a:rPr lang="ru-RU" dirty="0" err="1" smtClean="0"/>
              <a:t>Найкраще</a:t>
            </a:r>
            <a:r>
              <a:rPr lang="ru-RU" dirty="0" smtClean="0"/>
              <a:t> буде </a:t>
            </a:r>
            <a:r>
              <a:rPr lang="ru-RU" dirty="0" err="1" smtClean="0"/>
              <a:t>проконсультуватися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косметологом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типу </a:t>
            </a:r>
            <a:r>
              <a:rPr lang="ru-RU" dirty="0" err="1" smtClean="0"/>
              <a:t>очищення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Зволоження</a:t>
            </a:r>
            <a:r>
              <a:rPr lang="ru-RU" b="1" dirty="0" smtClean="0"/>
              <a:t>.</a:t>
            </a:r>
            <a:r>
              <a:rPr lang="ru-RU" dirty="0" smtClean="0"/>
              <a:t> 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миття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 </a:t>
            </a:r>
            <a:r>
              <a:rPr lang="ru-RU" dirty="0" err="1" smtClean="0"/>
              <a:t>обов'язково</a:t>
            </a:r>
            <a:r>
              <a:rPr lang="ru-RU" dirty="0" smtClean="0"/>
              <a:t> </a:t>
            </a:r>
            <a:r>
              <a:rPr lang="ru-RU" dirty="0" err="1" smtClean="0"/>
              <a:t>зволожуйте</a:t>
            </a:r>
            <a:r>
              <a:rPr lang="ru-RU" dirty="0" smtClean="0"/>
              <a:t> ноги.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гель </a:t>
            </a:r>
            <a:r>
              <a:rPr lang="ru-RU" dirty="0" err="1" smtClean="0"/>
              <a:t>або</a:t>
            </a:r>
            <a:r>
              <a:rPr lang="ru-RU" dirty="0" smtClean="0"/>
              <a:t> молочко. </a:t>
            </a:r>
            <a:r>
              <a:rPr lang="ru-RU" dirty="0" err="1" smtClean="0"/>
              <a:t>Якщо</a:t>
            </a:r>
            <a:r>
              <a:rPr lang="ru-RU" dirty="0" smtClean="0"/>
              <a:t> у вас суха </a:t>
            </a:r>
            <a:r>
              <a:rPr lang="ru-RU" dirty="0" err="1" smtClean="0"/>
              <a:t>шкіра</a:t>
            </a:r>
            <a:r>
              <a:rPr lang="ru-RU" dirty="0" smtClean="0"/>
              <a:t> та </a:t>
            </a:r>
            <a:r>
              <a:rPr lang="ru-RU" dirty="0" err="1" smtClean="0"/>
              <a:t>яскраво</a:t>
            </a:r>
            <a:r>
              <a:rPr lang="ru-RU" dirty="0" smtClean="0"/>
              <a:t> </a:t>
            </a:r>
            <a:r>
              <a:rPr lang="ru-RU" dirty="0" err="1" smtClean="0"/>
              <a:t>виражене</a:t>
            </a:r>
            <a:r>
              <a:rPr lang="ru-RU" dirty="0" smtClean="0"/>
              <a:t> </a:t>
            </a:r>
            <a:r>
              <a:rPr lang="ru-RU" dirty="0" err="1" smtClean="0"/>
              <a:t>лущення</a:t>
            </a:r>
            <a:r>
              <a:rPr lang="ru-RU" dirty="0" smtClean="0"/>
              <a:t>, то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надати</a:t>
            </a:r>
            <a:r>
              <a:rPr lang="ru-RU" dirty="0" smtClean="0"/>
              <a:t> </a:t>
            </a:r>
            <a:r>
              <a:rPr lang="ru-RU" dirty="0" err="1" smtClean="0"/>
              <a:t>перевагу</a:t>
            </a:r>
            <a:r>
              <a:rPr lang="ru-RU" dirty="0" smtClean="0"/>
              <a:t> молочку.</a:t>
            </a:r>
          </a:p>
          <a:p>
            <a:r>
              <a:rPr lang="ru-RU" dirty="0" err="1" smtClean="0"/>
              <a:t>Першою</a:t>
            </a:r>
            <a:r>
              <a:rPr lang="ru-RU" dirty="0" smtClean="0"/>
              <a:t> </a:t>
            </a:r>
            <a:r>
              <a:rPr lang="ru-RU" dirty="0" err="1" smtClean="0"/>
              <a:t>допомогою</a:t>
            </a:r>
            <a:r>
              <a:rPr lang="ru-RU" dirty="0" smtClean="0"/>
              <a:t> на шляху </a:t>
            </a:r>
            <a:r>
              <a:rPr lang="ru-RU" dirty="0" err="1" smtClean="0"/>
              <a:t>розслаблення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відновлення</a:t>
            </a:r>
            <a:r>
              <a:rPr lang="ru-RU" dirty="0" smtClean="0"/>
              <a:t> ваших </a:t>
            </a:r>
            <a:r>
              <a:rPr lang="ru-RU" dirty="0" err="1" smtClean="0"/>
              <a:t>ніг</a:t>
            </a:r>
            <a:r>
              <a:rPr lang="ru-RU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b="1" dirty="0" smtClean="0"/>
              <a:t>маски для </a:t>
            </a:r>
            <a:r>
              <a:rPr lang="ru-RU" b="1" dirty="0" err="1" smtClean="0"/>
              <a:t>ніг</a:t>
            </a:r>
            <a:r>
              <a:rPr lang="ru-RU" b="1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b="1" dirty="0" err="1" smtClean="0"/>
              <a:t>розслаблюючі</a:t>
            </a:r>
            <a:r>
              <a:rPr lang="ru-RU" b="1" dirty="0" smtClean="0"/>
              <a:t> ванночки. 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Підготувати інформацію ( можна у формі презентації) на одну із тем (на вибір)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 Проблеми ніг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mtClean="0">
                <a:latin typeface="Times New Roman" pitchFamily="18" charset="0"/>
                <a:cs typeface="Times New Roman" pitchFamily="18" charset="0"/>
              </a:rPr>
              <a:t> пітливість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ніг, плоскостопість, потертості, мозолі.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2. Косметичні процедури для ніг.</a:t>
            </a:r>
          </a:p>
          <a:p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/>
              <a:t>Виконане завдання   надсилати  на освітню платформу  </a:t>
            </a:r>
            <a:r>
              <a:rPr lang="uk-UA" dirty="0" err="1" smtClean="0"/>
              <a:t>Human</a:t>
            </a:r>
            <a:endParaRPr lang="ru-RU" dirty="0" smtClean="0"/>
          </a:p>
          <a:p>
            <a:r>
              <a:rPr lang="uk-UA" dirty="0" smtClean="0"/>
              <a:t> або </a:t>
            </a:r>
            <a:r>
              <a:rPr lang="uk-UA" dirty="0" err="1" smtClean="0"/>
              <a:t>ел</a:t>
            </a:r>
            <a:r>
              <a:rPr lang="uk-UA" dirty="0" smtClean="0"/>
              <a:t>. пошту </a:t>
            </a:r>
            <a:r>
              <a:rPr lang="ru-RU" u="sng" dirty="0" smtClean="0">
                <a:hlinkClick r:id="rId2"/>
              </a:rPr>
              <a:t>valentinakapusta55@gmail.com</a:t>
            </a:r>
            <a:endParaRPr lang="ru-RU" dirty="0" smtClean="0"/>
          </a:p>
          <a:p>
            <a:r>
              <a:rPr lang="uk-UA" dirty="0" smtClean="0"/>
              <a:t>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джерела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https://vseosvita.ua/library/prezentacia-do-uroku-tehnologij-na-temu-doglad-za-nogami-414907.html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https://krasa.24tv.ua/yak-doglyadati-za-shkiroyu-nig-vdoma_n1343070</a:t>
            </a:r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</a:t>
            </a:r>
            <a:r>
              <a:rPr lang="ru-RU" dirty="0" err="1" smtClean="0"/>
              <a:t>Загальні</a:t>
            </a:r>
            <a:r>
              <a:rPr lang="ru-RU" dirty="0" smtClean="0"/>
              <a:t> правила догляду за ногами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76401"/>
            <a:ext cx="6131024" cy="4525963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 err="1" smtClean="0"/>
              <a:t>Постійного</a:t>
            </a:r>
            <a:r>
              <a:rPr lang="ru-RU" sz="3600" dirty="0" smtClean="0"/>
              <a:t> догляду </a:t>
            </a:r>
            <a:r>
              <a:rPr lang="ru-RU" sz="3600" dirty="0" err="1" smtClean="0"/>
              <a:t>потребують</a:t>
            </a:r>
            <a:r>
              <a:rPr lang="ru-RU" sz="3600" dirty="0" smtClean="0"/>
              <a:t> </a:t>
            </a:r>
            <a:r>
              <a:rPr lang="ru-RU" sz="3600" dirty="0" err="1" smtClean="0"/>
              <a:t>наші</a:t>
            </a:r>
            <a:r>
              <a:rPr lang="ru-RU" sz="3600" dirty="0" smtClean="0"/>
              <a:t> </a:t>
            </a:r>
            <a:r>
              <a:rPr lang="ru-RU" sz="3600" dirty="0" smtClean="0"/>
              <a:t>ноги</a:t>
            </a:r>
            <a:r>
              <a:rPr lang="ru-RU" sz="3600" dirty="0" smtClean="0"/>
              <a:t>. </a:t>
            </a:r>
            <a:r>
              <a:rPr lang="ru-RU" sz="3600" dirty="0" err="1" smtClean="0"/>
              <a:t>Їх</a:t>
            </a:r>
            <a:r>
              <a:rPr lang="ru-RU" sz="3600" dirty="0" smtClean="0"/>
              <a:t> </a:t>
            </a:r>
            <a:r>
              <a:rPr lang="ru-RU" sz="3600" dirty="0" err="1" smtClean="0"/>
              <a:t>миють</a:t>
            </a:r>
            <a:r>
              <a:rPr lang="ru-RU" sz="3600" dirty="0" smtClean="0"/>
              <a:t> </a:t>
            </a:r>
            <a:r>
              <a:rPr lang="ru-RU" sz="3600" dirty="0" err="1" smtClean="0"/>
              <a:t>щоденно</a:t>
            </a:r>
            <a:r>
              <a:rPr lang="ru-RU" sz="3600" dirty="0" smtClean="0"/>
              <a:t> перед сном </a:t>
            </a:r>
            <a:r>
              <a:rPr lang="ru-RU" sz="3600" dirty="0" err="1" smtClean="0"/>
              <a:t>прохолодною</a:t>
            </a:r>
            <a:r>
              <a:rPr lang="ru-RU" sz="3600" dirty="0" smtClean="0"/>
              <a:t> водою з милом, тому </a:t>
            </a:r>
            <a:r>
              <a:rPr lang="ru-RU" sz="3600" dirty="0" err="1" smtClean="0"/>
              <a:t>що</a:t>
            </a:r>
            <a:r>
              <a:rPr lang="ru-RU" sz="3600" dirty="0" smtClean="0"/>
              <a:t> на ногах особливо сильно </a:t>
            </a:r>
            <a:r>
              <a:rPr lang="ru-RU" sz="3600" dirty="0" err="1" smtClean="0"/>
              <a:t>пітніє</a:t>
            </a:r>
            <a:r>
              <a:rPr lang="ru-RU" sz="3600" dirty="0" smtClean="0"/>
              <a:t> </a:t>
            </a:r>
            <a:r>
              <a:rPr lang="ru-RU" sz="3600" dirty="0" err="1" smtClean="0"/>
              <a:t>шкіра</a:t>
            </a:r>
            <a:r>
              <a:rPr lang="ru-RU" sz="3600" dirty="0" smtClean="0"/>
              <a:t> й </a:t>
            </a:r>
            <a:r>
              <a:rPr lang="ru-RU" sz="3600" dirty="0" err="1" smtClean="0"/>
              <a:t>накопичується</a:t>
            </a:r>
            <a:r>
              <a:rPr lang="ru-RU" sz="3600" dirty="0" smtClean="0"/>
              <a:t> </a:t>
            </a:r>
            <a:r>
              <a:rPr lang="ru-RU" sz="3600" dirty="0" err="1" smtClean="0"/>
              <a:t>бруд</a:t>
            </a:r>
            <a:r>
              <a:rPr lang="ru-RU" sz="3600" dirty="0" smtClean="0"/>
              <a:t>. </a:t>
            </a:r>
            <a:r>
              <a:rPr lang="ru-RU" sz="3600" dirty="0" err="1" smtClean="0"/>
              <a:t>Після</a:t>
            </a:r>
            <a:r>
              <a:rPr lang="ru-RU" sz="3600" dirty="0" smtClean="0"/>
              <a:t> </a:t>
            </a:r>
            <a:r>
              <a:rPr lang="ru-RU" sz="3600" dirty="0" err="1" smtClean="0"/>
              <a:t>миття</a:t>
            </a:r>
            <a:r>
              <a:rPr lang="ru-RU" sz="3600" dirty="0" smtClean="0"/>
              <a:t> ноги </a:t>
            </a:r>
            <a:r>
              <a:rPr lang="ru-RU" sz="3600" dirty="0" err="1" smtClean="0"/>
              <a:t>потрібно</a:t>
            </a:r>
            <a:r>
              <a:rPr lang="ru-RU" sz="3600" dirty="0" smtClean="0"/>
              <a:t> </a:t>
            </a:r>
            <a:r>
              <a:rPr lang="ru-RU" sz="3600" dirty="0" err="1" smtClean="0"/>
              <a:t>ретельно</a:t>
            </a:r>
            <a:r>
              <a:rPr lang="ru-RU" sz="3600" dirty="0" smtClean="0"/>
              <a:t> </a:t>
            </a:r>
            <a:r>
              <a:rPr lang="ru-RU" sz="3600" dirty="0" err="1" smtClean="0"/>
              <a:t>витирати</a:t>
            </a:r>
            <a:r>
              <a:rPr lang="ru-RU" sz="3600" dirty="0" smtClean="0"/>
              <a:t> </a:t>
            </a:r>
            <a:r>
              <a:rPr lang="ru-RU" sz="3600" dirty="0" err="1" smtClean="0"/>
              <a:t>спеціальним</a:t>
            </a:r>
            <a:r>
              <a:rPr lang="ru-RU" sz="3600" dirty="0" smtClean="0"/>
              <a:t> рушником, особливо </a:t>
            </a:r>
            <a:r>
              <a:rPr lang="ru-RU" sz="3600" dirty="0" err="1" smtClean="0"/>
              <a:t>між</a:t>
            </a:r>
            <a:r>
              <a:rPr lang="ru-RU" sz="3600" dirty="0" smtClean="0"/>
              <a:t> </a:t>
            </a:r>
            <a:r>
              <a:rPr lang="ru-RU" sz="3600" dirty="0" err="1" smtClean="0"/>
              <a:t>пальцями</a:t>
            </a:r>
            <a:r>
              <a:rPr lang="ru-RU" sz="3600" dirty="0" smtClean="0"/>
              <a:t>.</a:t>
            </a:r>
            <a:endParaRPr lang="ru-RU" sz="3600" b="1" dirty="0" smtClean="0"/>
          </a:p>
        </p:txBody>
      </p:sp>
      <p:pic>
        <p:nvPicPr>
          <p:cNvPr id="22534" name="Picture 6" descr="http://www.sarkosa.com/vb/imgcache/49461.imgcach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328" y="1484784"/>
            <a:ext cx="2762672" cy="276267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1"/>
            <a:ext cx="8291264" cy="4536503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Нерегулярне</a:t>
            </a:r>
            <a:r>
              <a:rPr lang="ru-RU" dirty="0" smtClean="0"/>
              <a:t> </a:t>
            </a:r>
            <a:r>
              <a:rPr lang="ru-RU" dirty="0" err="1" smtClean="0"/>
              <a:t>миття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, </a:t>
            </a:r>
            <a:r>
              <a:rPr lang="ru-RU" dirty="0" err="1" smtClean="0"/>
              <a:t>носіння</a:t>
            </a:r>
            <a:r>
              <a:rPr lang="ru-RU" dirty="0" smtClean="0"/>
              <a:t> </a:t>
            </a:r>
            <a:r>
              <a:rPr lang="ru-RU" dirty="0" err="1" smtClean="0"/>
              <a:t>брудних</a:t>
            </a:r>
            <a:r>
              <a:rPr lang="ru-RU" dirty="0" smtClean="0"/>
              <a:t> </a:t>
            </a:r>
            <a:r>
              <a:rPr lang="ru-RU" dirty="0" err="1" smtClean="0"/>
              <a:t>шкарпеток</a:t>
            </a:r>
            <a:r>
              <a:rPr lang="ru-RU" dirty="0" smtClean="0"/>
              <a:t>, </a:t>
            </a:r>
            <a:r>
              <a:rPr lang="ru-RU" dirty="0" err="1" smtClean="0"/>
              <a:t>панчіх</a:t>
            </a:r>
            <a:r>
              <a:rPr lang="ru-RU" dirty="0" smtClean="0"/>
              <a:t> </a:t>
            </a:r>
            <a:r>
              <a:rPr lang="ru-RU" dirty="0" err="1" smtClean="0"/>
              <a:t>сприяє</a:t>
            </a:r>
            <a:r>
              <a:rPr lang="ru-RU" dirty="0" smtClean="0"/>
              <a:t> </a:t>
            </a:r>
            <a:r>
              <a:rPr lang="ru-RU" dirty="0" err="1" smtClean="0"/>
              <a:t>появі</a:t>
            </a:r>
            <a:r>
              <a:rPr lang="ru-RU" dirty="0" smtClean="0"/>
              <a:t> </a:t>
            </a:r>
            <a:r>
              <a:rPr lang="ru-RU" dirty="0" err="1" smtClean="0"/>
              <a:t>зопрілостей</a:t>
            </a:r>
            <a:r>
              <a:rPr lang="ru-RU" dirty="0" smtClean="0"/>
              <a:t> та </a:t>
            </a:r>
            <a:r>
              <a:rPr lang="ru-RU" dirty="0" err="1" smtClean="0"/>
              <a:t>натертостей</a:t>
            </a:r>
            <a:r>
              <a:rPr lang="ru-RU" dirty="0" smtClean="0"/>
              <a:t>, 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призводить</a:t>
            </a:r>
            <a:r>
              <a:rPr lang="ru-RU" dirty="0" smtClean="0"/>
              <a:t> до </a:t>
            </a:r>
            <a:r>
              <a:rPr lang="ru-RU" dirty="0" err="1" smtClean="0"/>
              <a:t>виникнення</a:t>
            </a:r>
            <a:r>
              <a:rPr lang="ru-RU" dirty="0" smtClean="0"/>
              <a:t> </a:t>
            </a:r>
            <a:r>
              <a:rPr lang="ru-RU" dirty="0" err="1" smtClean="0"/>
              <a:t>грибкових</a:t>
            </a:r>
            <a:r>
              <a:rPr lang="ru-RU" dirty="0" smtClean="0"/>
              <a:t> </a:t>
            </a:r>
            <a:r>
              <a:rPr lang="ru-RU" dirty="0" err="1" smtClean="0"/>
              <a:t>захворювань</a:t>
            </a:r>
            <a:r>
              <a:rPr lang="ru-RU" dirty="0" smtClean="0"/>
              <a:t>. </a:t>
            </a:r>
            <a:r>
              <a:rPr lang="ru-RU" dirty="0" err="1" smtClean="0"/>
              <a:t>Аби</a:t>
            </a:r>
            <a:r>
              <a:rPr lang="ru-RU" dirty="0" smtClean="0"/>
              <a:t> </a:t>
            </a:r>
            <a:r>
              <a:rPr lang="ru-RU" dirty="0" err="1" smtClean="0"/>
              <a:t>запобігти</a:t>
            </a:r>
            <a:r>
              <a:rPr lang="ru-RU" dirty="0" smtClean="0"/>
              <a:t> </a:t>
            </a:r>
            <a:r>
              <a:rPr lang="ru-RU" dirty="0" err="1" smtClean="0"/>
              <a:t>неприємним</a:t>
            </a:r>
            <a:r>
              <a:rPr lang="ru-RU" dirty="0" smtClean="0"/>
              <a:t> </a:t>
            </a:r>
            <a:r>
              <a:rPr lang="ru-RU" dirty="0" err="1" smtClean="0"/>
              <a:t>наслідкам</a:t>
            </a:r>
            <a:r>
              <a:rPr lang="ru-RU" dirty="0" smtClean="0"/>
              <a:t>, не </a:t>
            </a:r>
            <a:r>
              <a:rPr lang="ru-RU" dirty="0" err="1" smtClean="0"/>
              <a:t>рекомендується</a:t>
            </a:r>
            <a:r>
              <a:rPr lang="ru-RU" dirty="0" smtClean="0"/>
              <a:t> </a:t>
            </a:r>
            <a:r>
              <a:rPr lang="ru-RU" dirty="0" err="1" smtClean="0"/>
              <a:t>одягати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міряти</a:t>
            </a:r>
            <a:r>
              <a:rPr lang="ru-RU" dirty="0" smtClean="0"/>
              <a:t> </a:t>
            </a:r>
            <a:r>
              <a:rPr lang="ru-RU" dirty="0" err="1" smtClean="0"/>
              <a:t>чуже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. У </a:t>
            </a:r>
            <a:r>
              <a:rPr lang="ru-RU" dirty="0" err="1" smtClean="0"/>
              <a:t>лазні</a:t>
            </a:r>
            <a:r>
              <a:rPr lang="ru-RU" dirty="0" smtClean="0"/>
              <a:t>, </a:t>
            </a:r>
            <a:r>
              <a:rPr lang="ru-RU" dirty="0" err="1" smtClean="0"/>
              <a:t>басейні</a:t>
            </a:r>
            <a:r>
              <a:rPr lang="ru-RU" dirty="0" smtClean="0"/>
              <a:t>, на </a:t>
            </a:r>
            <a:r>
              <a:rPr lang="ru-RU" dirty="0" err="1" smtClean="0"/>
              <a:t>пляжі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надягати</a:t>
            </a:r>
            <a:r>
              <a:rPr lang="ru-RU" dirty="0" smtClean="0"/>
              <a:t> </a:t>
            </a:r>
            <a:r>
              <a:rPr lang="ru-RU" dirty="0" err="1" smtClean="0"/>
              <a:t>спеціальні</a:t>
            </a:r>
            <a:r>
              <a:rPr lang="ru-RU" dirty="0" smtClean="0"/>
              <a:t> </a:t>
            </a:r>
            <a:r>
              <a:rPr lang="ru-RU" dirty="0" err="1" smtClean="0"/>
              <a:t>капці</a:t>
            </a:r>
            <a:r>
              <a:rPr lang="ru-RU" dirty="0" smtClean="0"/>
              <a:t>. </a:t>
            </a:r>
            <a:r>
              <a:rPr lang="ru-RU" dirty="0" err="1" smtClean="0"/>
              <a:t>Панчохи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шкарпетки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міняти</a:t>
            </a:r>
            <a:r>
              <a:rPr lang="ru-RU" dirty="0" smtClean="0"/>
              <a:t> </a:t>
            </a:r>
            <a:r>
              <a:rPr lang="ru-RU" dirty="0" err="1" smtClean="0"/>
              <a:t>кожен</a:t>
            </a:r>
            <a:r>
              <a:rPr lang="ru-RU" dirty="0" smtClean="0"/>
              <a:t> день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smtClean="0"/>
              <a:t>через день. </a:t>
            </a:r>
            <a:r>
              <a:rPr lang="ru-RU" dirty="0" err="1" smtClean="0"/>
              <a:t>Вдома</a:t>
            </a:r>
            <a:r>
              <a:rPr lang="ru-RU" dirty="0" smtClean="0"/>
              <a:t> – </a:t>
            </a:r>
            <a:r>
              <a:rPr lang="ru-RU" dirty="0" err="1" smtClean="0"/>
              <a:t>перевдягатися</a:t>
            </a:r>
            <a:r>
              <a:rPr lang="ru-RU" dirty="0" smtClean="0"/>
              <a:t> у </a:t>
            </a:r>
            <a:r>
              <a:rPr lang="ru-RU" dirty="0" err="1" smtClean="0"/>
              <a:t>домашні</a:t>
            </a:r>
            <a:r>
              <a:rPr lang="ru-RU" dirty="0" smtClean="0"/>
              <a:t> черевики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капці</a:t>
            </a:r>
            <a:r>
              <a:rPr lang="ru-RU" dirty="0" smtClean="0"/>
              <a:t>.</a:t>
            </a:r>
            <a:endParaRPr lang="uk-UA" dirty="0"/>
          </a:p>
        </p:txBody>
      </p:sp>
      <p:pic>
        <p:nvPicPr>
          <p:cNvPr id="21506" name="Picture 2" descr="http://im2-tub-ua.yandex.net/i?id=198015067-65-72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085184"/>
            <a:ext cx="2659334" cy="1788790"/>
          </a:xfrm>
          <a:prstGeom prst="rect">
            <a:avLst/>
          </a:prstGeom>
          <a:noFill/>
        </p:spPr>
      </p:pic>
      <p:pic>
        <p:nvPicPr>
          <p:cNvPr id="21508" name="Picture 4" descr="http://im4-tub-ua.yandex.net/i?id=458427594-44-72&amp;n=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751766"/>
            <a:ext cx="2808312" cy="2106234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9"/>
            <a:ext cx="5698976" cy="5581676"/>
          </a:xfrm>
        </p:spPr>
        <p:txBody>
          <a:bodyPr>
            <a:normAutofit fontScale="70000" lnSpcReduction="20000"/>
          </a:bodyPr>
          <a:lstStyle/>
          <a:p>
            <a:r>
              <a:rPr lang="ru-RU" sz="4300" dirty="0" err="1" smtClean="0"/>
              <a:t>Якщо</a:t>
            </a:r>
            <a:r>
              <a:rPr lang="ru-RU" sz="4300" dirty="0" smtClean="0"/>
              <a:t> на </a:t>
            </a:r>
            <a:r>
              <a:rPr lang="ru-RU" sz="4300" dirty="0" err="1" smtClean="0"/>
              <a:t>шкірі</a:t>
            </a:r>
            <a:r>
              <a:rPr lang="ru-RU" sz="4300" dirty="0" smtClean="0"/>
              <a:t> </a:t>
            </a:r>
            <a:r>
              <a:rPr lang="ru-RU" sz="4300" dirty="0" err="1" smtClean="0"/>
              <a:t>ніг</a:t>
            </a:r>
            <a:r>
              <a:rPr lang="ru-RU" sz="4300" dirty="0" smtClean="0"/>
              <a:t> </a:t>
            </a:r>
            <a:r>
              <a:rPr lang="ru-RU" sz="4300" dirty="0" err="1" smtClean="0"/>
              <a:t>є</a:t>
            </a:r>
            <a:r>
              <a:rPr lang="ru-RU" sz="4300" dirty="0" smtClean="0"/>
              <a:t> </a:t>
            </a:r>
            <a:r>
              <a:rPr lang="ru-RU" sz="4300" dirty="0" err="1" smtClean="0"/>
              <a:t>потертості</a:t>
            </a:r>
            <a:r>
              <a:rPr lang="ru-RU" sz="4300" dirty="0" smtClean="0"/>
              <a:t> </a:t>
            </a:r>
            <a:r>
              <a:rPr lang="ru-RU" sz="4300" dirty="0" err="1" smtClean="0"/>
              <a:t>або</a:t>
            </a:r>
            <a:r>
              <a:rPr lang="ru-RU" sz="4300" dirty="0" smtClean="0"/>
              <a:t> </a:t>
            </a:r>
            <a:r>
              <a:rPr lang="ru-RU" sz="4300" dirty="0" err="1" smtClean="0"/>
              <a:t>дрібні</a:t>
            </a:r>
            <a:r>
              <a:rPr lang="ru-RU" sz="4300" dirty="0" smtClean="0"/>
              <a:t> </a:t>
            </a:r>
            <a:r>
              <a:rPr lang="ru-RU" sz="4300" dirty="0" err="1" smtClean="0"/>
              <a:t>тріщинки</a:t>
            </a:r>
            <a:r>
              <a:rPr lang="ru-RU" sz="4300" dirty="0" smtClean="0"/>
              <a:t>, то </a:t>
            </a:r>
            <a:r>
              <a:rPr lang="ru-RU" sz="4300" dirty="0" err="1" smtClean="0"/>
              <a:t>корисно</a:t>
            </a:r>
            <a:r>
              <a:rPr lang="ru-RU" sz="4300" dirty="0" smtClean="0"/>
              <a:t> </a:t>
            </a:r>
            <a:r>
              <a:rPr lang="ru-RU" sz="4300" dirty="0" err="1" smtClean="0"/>
              <a:t>робити</a:t>
            </a:r>
            <a:r>
              <a:rPr lang="ru-RU" sz="4300" dirty="0" smtClean="0"/>
              <a:t> ванну </a:t>
            </a:r>
            <a:r>
              <a:rPr lang="ru-RU" sz="4300" dirty="0" err="1" smtClean="0"/>
              <a:t>з</a:t>
            </a:r>
            <a:r>
              <a:rPr lang="ru-RU" sz="4300" dirty="0" smtClean="0"/>
              <a:t> календулою (на 1 </a:t>
            </a:r>
            <a:r>
              <a:rPr lang="ru-RU" sz="4300" dirty="0" err="1" smtClean="0"/>
              <a:t>літр</a:t>
            </a:r>
            <a:r>
              <a:rPr lang="ru-RU" sz="4300" dirty="0" smtClean="0"/>
              <a:t> води 1 </a:t>
            </a:r>
            <a:r>
              <a:rPr lang="ru-RU" sz="4300" dirty="0" err="1" smtClean="0"/>
              <a:t>столова</a:t>
            </a:r>
            <a:r>
              <a:rPr lang="ru-RU" sz="4300" dirty="0" smtClean="0"/>
              <a:t> ложка </a:t>
            </a:r>
            <a:r>
              <a:rPr lang="ru-RU" sz="4300" dirty="0" err="1" smtClean="0"/>
              <a:t>календули</a:t>
            </a:r>
            <a:r>
              <a:rPr lang="ru-RU" sz="4300" dirty="0" smtClean="0"/>
              <a:t>).</a:t>
            </a:r>
          </a:p>
          <a:p>
            <a:r>
              <a:rPr lang="ru-RU" sz="4300" dirty="0" smtClean="0"/>
              <a:t>Для </a:t>
            </a:r>
            <a:r>
              <a:rPr lang="ru-RU" sz="4300" dirty="0" err="1" smtClean="0"/>
              <a:t>профілактики</a:t>
            </a:r>
            <a:r>
              <a:rPr lang="ru-RU" sz="4300" dirty="0" smtClean="0"/>
              <a:t> </a:t>
            </a:r>
            <a:r>
              <a:rPr lang="ru-RU" sz="4300" dirty="0" err="1" smtClean="0"/>
              <a:t>грибкових</a:t>
            </a:r>
            <a:r>
              <a:rPr lang="ru-RU" sz="4300" dirty="0" smtClean="0"/>
              <a:t> </a:t>
            </a:r>
            <a:r>
              <a:rPr lang="ru-RU" sz="4300" dirty="0" err="1" smtClean="0"/>
              <a:t>захворювань</a:t>
            </a:r>
            <a:r>
              <a:rPr lang="ru-RU" sz="4300" dirty="0" smtClean="0"/>
              <a:t> </a:t>
            </a:r>
            <a:r>
              <a:rPr lang="ru-RU" sz="4300" dirty="0" err="1" smtClean="0"/>
              <a:t>рекомендують</a:t>
            </a:r>
            <a:r>
              <a:rPr lang="ru-RU" sz="4300" dirty="0" smtClean="0"/>
              <a:t> 2–3 рази на </a:t>
            </a:r>
            <a:r>
              <a:rPr lang="ru-RU" sz="4300" dirty="0" err="1" smtClean="0"/>
              <a:t>тиждень</a:t>
            </a:r>
            <a:r>
              <a:rPr lang="ru-RU" sz="4300" dirty="0" smtClean="0"/>
              <a:t> </a:t>
            </a:r>
            <a:r>
              <a:rPr lang="ru-RU" sz="4300" dirty="0" err="1" smtClean="0"/>
              <a:t>протирати</a:t>
            </a:r>
            <a:r>
              <a:rPr lang="ru-RU" sz="4300" dirty="0" smtClean="0"/>
              <a:t> </a:t>
            </a:r>
            <a:r>
              <a:rPr lang="ru-RU" sz="4300" dirty="0" err="1" smtClean="0"/>
              <a:t>шкіру</a:t>
            </a:r>
            <a:r>
              <a:rPr lang="ru-RU" sz="4300" dirty="0" smtClean="0"/>
              <a:t> </a:t>
            </a:r>
            <a:r>
              <a:rPr lang="ru-RU" sz="4300" dirty="0" err="1" smtClean="0"/>
              <a:t>ніг</a:t>
            </a:r>
            <a:r>
              <a:rPr lang="ru-RU" sz="4300" dirty="0" smtClean="0"/>
              <a:t> </a:t>
            </a:r>
            <a:r>
              <a:rPr lang="ru-RU" sz="4300" dirty="0" err="1" smtClean="0"/>
              <a:t>столовим</a:t>
            </a:r>
            <a:r>
              <a:rPr lang="ru-RU" sz="4300" dirty="0" smtClean="0"/>
              <a:t> оцтом </a:t>
            </a:r>
            <a:r>
              <a:rPr lang="ru-RU" sz="4300" dirty="0" err="1" smtClean="0"/>
              <a:t>або</a:t>
            </a:r>
            <a:r>
              <a:rPr lang="ru-RU" sz="4300" dirty="0" smtClean="0"/>
              <a:t> </a:t>
            </a:r>
            <a:r>
              <a:rPr lang="ru-RU" sz="4300" dirty="0" err="1" smtClean="0"/>
              <a:t>спеціальним</a:t>
            </a:r>
            <a:r>
              <a:rPr lang="ru-RU" sz="4300" dirty="0" smtClean="0"/>
              <a:t> </a:t>
            </a:r>
            <a:r>
              <a:rPr lang="ru-RU" sz="4300" dirty="0" err="1" smtClean="0"/>
              <a:t>лосьйоном</a:t>
            </a:r>
            <a:r>
              <a:rPr lang="ru-RU" sz="4300" dirty="0" smtClean="0"/>
              <a:t>. У </a:t>
            </a:r>
            <a:r>
              <a:rPr lang="ru-RU" sz="4300" dirty="0" err="1" smtClean="0"/>
              <a:t>окремих</a:t>
            </a:r>
            <a:r>
              <a:rPr lang="ru-RU" sz="4300" dirty="0" smtClean="0"/>
              <a:t> </a:t>
            </a:r>
            <a:r>
              <a:rPr lang="ru-RU" sz="4300" dirty="0" err="1" smtClean="0"/>
              <a:t>випадках</a:t>
            </a:r>
            <a:r>
              <a:rPr lang="ru-RU" sz="4300" dirty="0" smtClean="0"/>
              <a:t> </a:t>
            </a:r>
            <a:r>
              <a:rPr lang="ru-RU" sz="4300" dirty="0" err="1" smtClean="0"/>
              <a:t>доцільно</a:t>
            </a:r>
            <a:r>
              <a:rPr lang="ru-RU" sz="4300" dirty="0" smtClean="0"/>
              <a:t> </a:t>
            </a:r>
            <a:r>
              <a:rPr lang="ru-RU" sz="4300" dirty="0" err="1" smtClean="0"/>
              <a:t>застосовувати</a:t>
            </a:r>
            <a:r>
              <a:rPr lang="ru-RU" sz="4300" dirty="0" smtClean="0"/>
              <a:t> </a:t>
            </a:r>
            <a:r>
              <a:rPr lang="ru-RU" sz="4300" dirty="0" err="1" smtClean="0"/>
              <a:t>пом’якшувальні</a:t>
            </a:r>
            <a:r>
              <a:rPr lang="ru-RU" sz="4300" dirty="0" smtClean="0"/>
              <a:t> </a:t>
            </a:r>
            <a:r>
              <a:rPr lang="ru-RU" sz="4300" dirty="0" err="1" smtClean="0"/>
              <a:t>гелі</a:t>
            </a:r>
            <a:r>
              <a:rPr lang="ru-RU" sz="4300" dirty="0" smtClean="0"/>
              <a:t> та </a:t>
            </a:r>
            <a:r>
              <a:rPr lang="ru-RU" sz="4300" dirty="0" err="1" smtClean="0"/>
              <a:t>креми</a:t>
            </a:r>
            <a:r>
              <a:rPr lang="ru-RU" sz="4300" dirty="0" smtClean="0"/>
              <a:t> для </a:t>
            </a:r>
            <a:r>
              <a:rPr lang="ru-RU" sz="4300" dirty="0" err="1" smtClean="0"/>
              <a:t>ніг</a:t>
            </a:r>
            <a:r>
              <a:rPr lang="ru-RU" sz="4300" dirty="0" smtClean="0"/>
              <a:t>.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196752"/>
            <a:ext cx="2736304" cy="396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3"/>
            <a:ext cx="5900750" cy="53656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 метою </a:t>
            </a:r>
            <a:r>
              <a:rPr lang="ru-RU" dirty="0" err="1" smtClean="0"/>
              <a:t>загартовування</a:t>
            </a:r>
            <a:r>
              <a:rPr lang="ru-RU" dirty="0" smtClean="0"/>
              <a:t> </a:t>
            </a:r>
            <a:r>
              <a:rPr lang="ru-RU" dirty="0" err="1" smtClean="0"/>
              <a:t>організму</a:t>
            </a:r>
            <a:r>
              <a:rPr lang="ru-RU" dirty="0" smtClean="0"/>
              <a:t>  перед сном </a:t>
            </a:r>
            <a:r>
              <a:rPr lang="ru-RU" dirty="0" err="1" smtClean="0"/>
              <a:t>корисно</a:t>
            </a:r>
            <a:r>
              <a:rPr lang="ru-RU" dirty="0" smtClean="0"/>
              <a:t> </a:t>
            </a:r>
            <a:r>
              <a:rPr lang="ru-RU" dirty="0" err="1" smtClean="0"/>
              <a:t>мити</a:t>
            </a:r>
            <a:r>
              <a:rPr lang="ru-RU" dirty="0" smtClean="0"/>
              <a:t> ноги з милом, </a:t>
            </a:r>
            <a:r>
              <a:rPr lang="ru-RU" dirty="0" err="1" smtClean="0"/>
              <a:t>поступово</a:t>
            </a:r>
            <a:r>
              <a:rPr lang="ru-RU" dirty="0" smtClean="0"/>
              <a:t> </a:t>
            </a:r>
            <a:r>
              <a:rPr lang="ru-RU" dirty="0" err="1" smtClean="0"/>
              <a:t>знижуючи</a:t>
            </a:r>
            <a:r>
              <a:rPr lang="ru-RU" dirty="0" smtClean="0"/>
              <a:t> температуру води. </a:t>
            </a:r>
            <a:r>
              <a:rPr lang="ru-RU" dirty="0" err="1" smtClean="0"/>
              <a:t>Якщо</a:t>
            </a:r>
            <a:r>
              <a:rPr lang="ru-RU" dirty="0" smtClean="0"/>
              <a:t> ноги </a:t>
            </a:r>
            <a:r>
              <a:rPr lang="ru-RU" dirty="0" err="1" smtClean="0"/>
              <a:t>потіють</a:t>
            </a:r>
            <a:r>
              <a:rPr lang="ru-RU" dirty="0" smtClean="0"/>
              <a:t>, то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миття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добре </a:t>
            </a:r>
            <a:r>
              <a:rPr lang="ru-RU" dirty="0" err="1" smtClean="0"/>
              <a:t>висушують</a:t>
            </a:r>
            <a:r>
              <a:rPr lang="ru-RU" dirty="0" smtClean="0"/>
              <a:t>,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припудрювати</a:t>
            </a:r>
            <a:r>
              <a:rPr lang="ru-RU" dirty="0" smtClean="0"/>
              <a:t> </a:t>
            </a:r>
            <a:r>
              <a:rPr lang="ru-RU" dirty="0" smtClean="0"/>
              <a:t>ноги порошком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борної</a:t>
            </a:r>
            <a:r>
              <a:rPr lang="ru-RU" dirty="0" smtClean="0"/>
              <a:t> </a:t>
            </a:r>
            <a:r>
              <a:rPr lang="ru-RU" dirty="0" err="1" smtClean="0"/>
              <a:t>кислоти</a:t>
            </a:r>
            <a:r>
              <a:rPr lang="ru-RU" dirty="0" smtClean="0"/>
              <a:t> (10 г)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smtClean="0"/>
              <a:t>тальку</a:t>
            </a:r>
            <a:r>
              <a:rPr lang="en-US" dirty="0" smtClean="0"/>
              <a:t> </a:t>
            </a:r>
            <a:r>
              <a:rPr lang="ru-RU" dirty="0" smtClean="0"/>
              <a:t>(90 г); при сильному </a:t>
            </a:r>
            <a:r>
              <a:rPr lang="ru-RU" dirty="0" err="1" smtClean="0"/>
              <a:t>потінні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 до </a:t>
            </a:r>
            <a:r>
              <a:rPr lang="ru-RU" dirty="0" err="1" smtClean="0"/>
              <a:t>суміші</a:t>
            </a:r>
            <a:r>
              <a:rPr lang="ru-RU" dirty="0" smtClean="0"/>
              <a:t> </a:t>
            </a:r>
            <a:r>
              <a:rPr lang="ru-RU" dirty="0" err="1" smtClean="0"/>
              <a:t>додають</a:t>
            </a:r>
            <a:r>
              <a:rPr lang="ru-RU" dirty="0" smtClean="0"/>
              <a:t> 3 г </a:t>
            </a:r>
            <a:r>
              <a:rPr lang="ru-RU" dirty="0" err="1" smtClean="0"/>
              <a:t>саліцилової</a:t>
            </a:r>
            <a:r>
              <a:rPr lang="ru-RU" dirty="0" smtClean="0"/>
              <a:t> </a:t>
            </a:r>
            <a:r>
              <a:rPr lang="ru-RU" dirty="0" err="1" smtClean="0"/>
              <a:t>кислоти</a:t>
            </a:r>
            <a:r>
              <a:rPr lang="ru-RU" dirty="0" smtClean="0"/>
              <a:t>.</a:t>
            </a:r>
            <a:endParaRPr lang="uk-UA" dirty="0"/>
          </a:p>
        </p:txBody>
      </p:sp>
      <p:pic>
        <p:nvPicPr>
          <p:cNvPr id="4" name="Picture 4" descr="http://im1-tub-ua.yandex.net/i?id=35268585-61-72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76672"/>
            <a:ext cx="2549563" cy="338437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4488" y="205977"/>
            <a:ext cx="8520600" cy="572700"/>
          </a:xfrm>
          <a:prstGeom prst="rect">
            <a:avLst/>
          </a:prstGeom>
          <a:effectLst>
            <a:outerShdw blurRad="114300" dist="57150" dir="5400000" algn="bl" rotWithShape="0">
              <a:srgbClr val="000000"/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ЗАСОБИ І ПРЕДМЕТИ ДОГЛЯДУ</a:t>
            </a:r>
            <a:endParaRPr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18603" y="3722348"/>
            <a:ext cx="4366500" cy="377100"/>
          </a:xfrm>
          <a:prstGeom prst="rect">
            <a:avLst/>
          </a:prstGeom>
          <a:effectLst>
            <a:outerShdw blurRad="57150" dist="66675" dir="5400000" algn="bl" rotWithShape="0">
              <a:srgbClr val="274E13"/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2400" b="1" dirty="0">
                <a:solidFill>
                  <a:schemeClr val="accent3">
                    <a:lumMod val="75000"/>
                  </a:schemeClr>
                </a:solidFill>
              </a:rPr>
              <a:t>Пемза      Рушник для ніг</a:t>
            </a:r>
            <a:endParaRPr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984741" y="3722348"/>
            <a:ext cx="4979100" cy="377100"/>
          </a:xfrm>
          <a:prstGeom prst="rect">
            <a:avLst/>
          </a:prstGeom>
          <a:effectLst>
            <a:outerShdw blurRad="57150" dist="66675" dir="5400000" algn="bl" rotWithShape="0">
              <a:srgbClr val="274E13"/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2400" dirty="0">
                <a:solidFill>
                  <a:srgbClr val="FFFFFF"/>
                </a:solidFill>
              </a:rPr>
              <a:t>      </a:t>
            </a:r>
            <a:r>
              <a:rPr lang="ru" sz="2400" b="1" dirty="0">
                <a:solidFill>
                  <a:schemeClr val="accent3">
                    <a:lumMod val="75000"/>
                  </a:schemeClr>
                </a:solidFill>
              </a:rPr>
              <a:t>Крем для ніг           Хвощ</a:t>
            </a:r>
            <a:endParaRPr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950096" y="5949280"/>
            <a:ext cx="2737200" cy="439200"/>
          </a:xfrm>
          <a:prstGeom prst="rect">
            <a:avLst/>
          </a:prstGeom>
          <a:effectLst>
            <a:outerShdw blurRad="57150" dist="66675" dir="5400000" algn="bl" rotWithShape="0">
              <a:srgbClr val="274E13"/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2400" dirty="0">
                <a:solidFill>
                  <a:srgbClr val="FFFFFF"/>
                </a:solidFill>
              </a:rPr>
              <a:t>       </a:t>
            </a:r>
            <a:r>
              <a:rPr lang="ru" sz="2400" b="1" dirty="0">
                <a:solidFill>
                  <a:schemeClr val="accent3">
                    <a:lumMod val="75000"/>
                  </a:schemeClr>
                </a:solidFill>
              </a:rPr>
              <a:t>Кора дуба</a:t>
            </a:r>
            <a:endParaRPr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t="3218" b="3209"/>
          <a:stretch/>
        </p:blipFill>
        <p:spPr>
          <a:xfrm>
            <a:off x="427278" y="2267449"/>
            <a:ext cx="1365600" cy="1284184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t="2981" b="2981"/>
          <a:stretch/>
        </p:blipFill>
        <p:spPr>
          <a:xfrm>
            <a:off x="2138804" y="2267449"/>
            <a:ext cx="1365600" cy="1284183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t="15516" b="15523"/>
          <a:stretch/>
        </p:blipFill>
        <p:spPr>
          <a:xfrm>
            <a:off x="4674788" y="2341862"/>
            <a:ext cx="1365600" cy="1284183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6">
            <a:alphaModFix/>
          </a:blip>
          <a:srcRect t="8464" b="8464"/>
          <a:stretch/>
        </p:blipFill>
        <p:spPr>
          <a:xfrm>
            <a:off x="6732240" y="2341861"/>
            <a:ext cx="1365600" cy="1284183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7">
            <a:alphaModFix/>
          </a:blip>
          <a:srcRect l="10121" r="10121"/>
          <a:stretch/>
        </p:blipFill>
        <p:spPr>
          <a:xfrm>
            <a:off x="3635896" y="4287998"/>
            <a:ext cx="1365600" cy="1284182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xmlns="" val="325959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fade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4860032" y="2708920"/>
            <a:ext cx="4000496" cy="285752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Плоскостопість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 - це деформація стопи.       Лікарі називають плоскостопість хворобою цивілізації. </a:t>
            </a:r>
          </a:p>
          <a:p>
            <a:endParaRPr lang="uk-UA" dirty="0"/>
          </a:p>
        </p:txBody>
      </p:sp>
      <p:pic>
        <p:nvPicPr>
          <p:cNvPr id="4097" name="Picture 1" descr="C:\Users\1\Desktop\Учитель року 2019\урок_зразок\Kilimok-iz-kaminchikami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2740" r="12740"/>
          <a:stretch>
            <a:fillRect/>
          </a:stretch>
        </p:blipFill>
        <p:spPr bwMode="auto">
          <a:xfrm>
            <a:off x="611560" y="2000240"/>
            <a:ext cx="3951333" cy="3384148"/>
          </a:xfrm>
          <a:prstGeom prst="rect">
            <a:avLst/>
          </a:prstGeom>
          <a:noFill/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19672" y="332656"/>
            <a:ext cx="6275040" cy="1143000"/>
          </a:xfrm>
        </p:spPr>
        <p:txBody>
          <a:bodyPr>
            <a:normAutofit/>
          </a:bodyPr>
          <a:lstStyle/>
          <a:p>
            <a:r>
              <a:rPr lang="ru-RU" sz="5400" dirty="0" err="1" smtClean="0"/>
              <a:t>Плоскостопість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xmlns="" val="882499317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858180" cy="1000108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 </a:t>
            </a:r>
            <a:r>
              <a:rPr err="1" smtClean="0"/>
              <a:t>С</a:t>
            </a:r>
            <a:r>
              <a:rPr lang="ru-RU" dirty="0" err="1" smtClean="0"/>
              <a:t>имптоми</a:t>
            </a:r>
            <a:r>
              <a:rPr lang="ru-RU" dirty="0" smtClean="0"/>
              <a:t> </a:t>
            </a:r>
            <a:r>
              <a:rPr lang="ru-RU" dirty="0" err="1" smtClean="0"/>
              <a:t>плоскостопості</a:t>
            </a:r>
            <a:r>
              <a:rPr lang="ru-RU" dirty="0" smtClean="0"/>
              <a:t> 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err="1" smtClean="0"/>
              <a:t>больові</a:t>
            </a:r>
            <a:r>
              <a:rPr lang="ru-RU" dirty="0" smtClean="0"/>
              <a:t> </a:t>
            </a:r>
            <a:r>
              <a:rPr lang="ru-RU" dirty="0" err="1" smtClean="0"/>
              <a:t>відчуття</a:t>
            </a:r>
            <a:r>
              <a:rPr lang="ru-RU" dirty="0" smtClean="0"/>
              <a:t> в ступнях </a:t>
            </a:r>
            <a:r>
              <a:rPr lang="ru-RU" dirty="0" err="1" smtClean="0"/>
              <a:t>і</a:t>
            </a:r>
            <a:r>
              <a:rPr lang="ru-RU" dirty="0" smtClean="0"/>
              <a:t> ногах;</a:t>
            </a:r>
            <a:endParaRPr lang="uk-UA" dirty="0" smtClean="0"/>
          </a:p>
          <a:p>
            <a:pPr lvl="0"/>
            <a:r>
              <a:rPr lang="ru-RU" dirty="0" err="1" smtClean="0"/>
              <a:t>швидке</a:t>
            </a:r>
            <a:r>
              <a:rPr lang="ru-RU" dirty="0" smtClean="0"/>
              <a:t> </a:t>
            </a:r>
            <a:r>
              <a:rPr lang="ru-RU" dirty="0" err="1" smtClean="0"/>
              <a:t>стомлення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ходьби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знаходження</a:t>
            </a:r>
            <a:r>
              <a:rPr lang="ru-RU" dirty="0" smtClean="0"/>
              <a:t> у вертикальному </a:t>
            </a:r>
            <a:r>
              <a:rPr lang="ru-RU" dirty="0" err="1" smtClean="0"/>
              <a:t>положенні</a:t>
            </a:r>
            <a:r>
              <a:rPr lang="uk-UA" dirty="0" smtClean="0"/>
              <a:t>(стоячи)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набрякання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 до </a:t>
            </a:r>
            <a:r>
              <a:rPr lang="ru-RU" dirty="0" err="1" smtClean="0"/>
              <a:t>кінця</a:t>
            </a:r>
            <a:r>
              <a:rPr lang="ru-RU" dirty="0" smtClean="0"/>
              <a:t> дня;</a:t>
            </a:r>
            <a:endParaRPr lang="uk-UA" dirty="0" smtClean="0"/>
          </a:p>
          <a:p>
            <a:pPr lvl="0"/>
            <a:r>
              <a:rPr lang="ru-RU" dirty="0" err="1" smtClean="0"/>
              <a:t>відчуття</a:t>
            </a:r>
            <a:r>
              <a:rPr lang="ru-RU" dirty="0" smtClean="0"/>
              <a:t> </a:t>
            </a:r>
            <a:r>
              <a:rPr lang="ru-RU" dirty="0" err="1" smtClean="0"/>
              <a:t>тяжкості</a:t>
            </a:r>
            <a:r>
              <a:rPr lang="ru-RU" dirty="0" smtClean="0"/>
              <a:t> в ногах;</a:t>
            </a:r>
            <a:endParaRPr lang="uk-UA" dirty="0" smtClean="0"/>
          </a:p>
          <a:p>
            <a:pPr lvl="0"/>
            <a:r>
              <a:rPr lang="ru-RU" dirty="0" err="1" smtClean="0"/>
              <a:t>швидке</a:t>
            </a:r>
            <a:r>
              <a:rPr lang="ru-RU" dirty="0" smtClean="0"/>
              <a:t> </a:t>
            </a:r>
            <a:r>
              <a:rPr lang="ru-RU" dirty="0" err="1" smtClean="0"/>
              <a:t>зношування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, </a:t>
            </a:r>
            <a:r>
              <a:rPr lang="ru-RU" dirty="0" err="1" smtClean="0"/>
              <a:t>переважно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внутрішньої</a:t>
            </a:r>
            <a:r>
              <a:rPr lang="ru-RU" dirty="0" smtClean="0"/>
              <a:t> </a:t>
            </a:r>
            <a:r>
              <a:rPr lang="ru-RU" dirty="0" err="1" smtClean="0"/>
              <a:t>сторони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збільшення</a:t>
            </a:r>
            <a:r>
              <a:rPr lang="ru-RU" dirty="0" smtClean="0"/>
              <a:t> ноги по </a:t>
            </a:r>
            <a:r>
              <a:rPr lang="ru-RU" dirty="0" err="1" smtClean="0"/>
              <a:t>ширині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довжині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сильний</a:t>
            </a:r>
            <a:r>
              <a:rPr lang="ru-RU" dirty="0" smtClean="0"/>
              <a:t> дискомфорт при </a:t>
            </a:r>
            <a:r>
              <a:rPr lang="ru-RU" dirty="0" err="1" smtClean="0"/>
              <a:t>ходьбі</a:t>
            </a:r>
            <a:r>
              <a:rPr lang="ru-RU" dirty="0" smtClean="0"/>
              <a:t> у </a:t>
            </a:r>
            <a:r>
              <a:rPr lang="ru-RU" dirty="0" err="1" smtClean="0"/>
              <a:t>взутті</a:t>
            </a:r>
            <a:r>
              <a:rPr lang="ru-RU" dirty="0" smtClean="0"/>
              <a:t> на </a:t>
            </a:r>
            <a:r>
              <a:rPr lang="ru-RU" dirty="0" err="1" smtClean="0"/>
              <a:t>підборах</a:t>
            </a:r>
            <a:r>
              <a:rPr lang="ru-RU" dirty="0" smtClean="0"/>
              <a:t>.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88516749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Тріщини на п</a:t>
            </a:r>
            <a:r>
              <a:rPr lang="en-US" dirty="0" smtClean="0"/>
              <a:t>’</a:t>
            </a:r>
            <a:r>
              <a:rPr lang="uk-UA" dirty="0" smtClean="0"/>
              <a:t>ятках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Причинами </a:t>
            </a:r>
            <a:r>
              <a:rPr lang="ru-RU" dirty="0" err="1" smtClean="0"/>
              <a:t>огрубіння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 на ступнях </a:t>
            </a:r>
            <a:r>
              <a:rPr lang="ru-RU" dirty="0" err="1" smtClean="0"/>
              <a:t>може</a:t>
            </a:r>
            <a:r>
              <a:rPr lang="ru-RU" dirty="0" smtClean="0"/>
              <a:t> бути як </a:t>
            </a:r>
            <a:r>
              <a:rPr lang="ru-RU" dirty="0" err="1" smtClean="0"/>
              <a:t>неправильний</a:t>
            </a:r>
            <a:r>
              <a:rPr lang="ru-RU" dirty="0" smtClean="0"/>
              <a:t> догляд, так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спадковість</a:t>
            </a:r>
            <a:r>
              <a:rPr lang="ru-RU" dirty="0" smtClean="0"/>
              <a:t>. Але </a:t>
            </a:r>
            <a:r>
              <a:rPr lang="ru-RU" dirty="0" err="1" smtClean="0"/>
              <a:t>найчастіше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цілий</a:t>
            </a:r>
            <a:r>
              <a:rPr lang="ru-RU" dirty="0" smtClean="0"/>
              <a:t> ряд </a:t>
            </a:r>
            <a:r>
              <a:rPr lang="ru-RU" dirty="0" err="1" smtClean="0"/>
              <a:t>факторів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накладаються</a:t>
            </a:r>
            <a:r>
              <a:rPr lang="ru-RU" dirty="0" smtClean="0"/>
              <a:t> один на </a:t>
            </a:r>
            <a:r>
              <a:rPr lang="ru-RU" dirty="0" err="1" smtClean="0"/>
              <a:t>одний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err="1" smtClean="0"/>
              <a:t>Власницям</a:t>
            </a:r>
            <a:r>
              <a:rPr lang="ru-RU" dirty="0" smtClean="0"/>
              <a:t> </a:t>
            </a:r>
            <a:r>
              <a:rPr lang="ru-RU" dirty="0" err="1" smtClean="0"/>
              <a:t>сухої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 </a:t>
            </a:r>
            <a:r>
              <a:rPr lang="ru-RU" dirty="0" err="1" smtClean="0"/>
              <a:t>варто</a:t>
            </a:r>
            <a:r>
              <a:rPr lang="ru-RU" dirty="0" smtClean="0"/>
              <a:t> бути </a:t>
            </a:r>
            <a:r>
              <a:rPr lang="ru-RU" dirty="0" err="1" smtClean="0"/>
              <a:t>уважними</a:t>
            </a:r>
            <a:r>
              <a:rPr lang="ru-RU" dirty="0" smtClean="0"/>
              <a:t> до </a:t>
            </a:r>
            <a:r>
              <a:rPr lang="ru-RU" dirty="0" err="1" smtClean="0"/>
              <a:t>зони</a:t>
            </a:r>
            <a:r>
              <a:rPr lang="ru-RU" dirty="0" smtClean="0"/>
              <a:t> стоп. Просто не </a:t>
            </a:r>
            <a:r>
              <a:rPr lang="ru-RU" dirty="0" err="1" smtClean="0"/>
              <a:t>забувайте</a:t>
            </a:r>
            <a:r>
              <a:rPr lang="ru-RU" dirty="0" smtClean="0"/>
              <a:t> </a:t>
            </a:r>
            <a:r>
              <a:rPr lang="ru-RU" dirty="0" err="1" smtClean="0"/>
              <a:t>зволожувати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прийняття</a:t>
            </a:r>
            <a:r>
              <a:rPr lang="ru-RU" dirty="0" smtClean="0"/>
              <a:t> душу.</a:t>
            </a:r>
          </a:p>
          <a:p>
            <a:r>
              <a:rPr lang="ru-RU" dirty="0" err="1" smtClean="0"/>
              <a:t>Нестача</a:t>
            </a:r>
            <a:r>
              <a:rPr lang="ru-RU" dirty="0" smtClean="0"/>
              <a:t> </a:t>
            </a:r>
            <a:r>
              <a:rPr lang="ru-RU" dirty="0" err="1" smtClean="0"/>
              <a:t>вітамінів</a:t>
            </a:r>
            <a:r>
              <a:rPr lang="ru-RU" dirty="0" smtClean="0"/>
              <a:t> А </a:t>
            </a:r>
            <a:r>
              <a:rPr lang="ru-RU" dirty="0" err="1" smtClean="0"/>
              <a:t>і</a:t>
            </a:r>
            <a:r>
              <a:rPr lang="ru-RU" dirty="0" smtClean="0"/>
              <a:t> Е </a:t>
            </a:r>
            <a:r>
              <a:rPr lang="ru-RU" dirty="0" err="1" smtClean="0"/>
              <a:t>призводить</a:t>
            </a:r>
            <a:r>
              <a:rPr lang="ru-RU" dirty="0" smtClean="0"/>
              <a:t> до </a:t>
            </a:r>
            <a:r>
              <a:rPr lang="ru-RU" dirty="0" err="1" smtClean="0"/>
              <a:t>швидкої</a:t>
            </a:r>
            <a:r>
              <a:rPr lang="ru-RU" dirty="0" smtClean="0"/>
              <a:t> </a:t>
            </a:r>
            <a:r>
              <a:rPr lang="ru-RU" dirty="0" err="1" smtClean="0"/>
              <a:t>появи</a:t>
            </a:r>
            <a:r>
              <a:rPr lang="ru-RU" dirty="0" smtClean="0"/>
              <a:t> </a:t>
            </a:r>
            <a:r>
              <a:rPr lang="ru-RU" dirty="0" err="1" smtClean="0"/>
              <a:t>огрубівших</a:t>
            </a:r>
            <a:r>
              <a:rPr lang="ru-RU" dirty="0" smtClean="0"/>
              <a:t> </a:t>
            </a:r>
            <a:r>
              <a:rPr lang="ru-RU" dirty="0" err="1" smtClean="0"/>
              <a:t>ділянок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болючих</a:t>
            </a:r>
            <a:r>
              <a:rPr lang="ru-RU" dirty="0" smtClean="0"/>
              <a:t> </a:t>
            </a:r>
            <a:r>
              <a:rPr lang="ru-RU" dirty="0" err="1" smtClean="0"/>
              <a:t>тріщин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Часте</a:t>
            </a:r>
            <a:r>
              <a:rPr lang="ru-RU" dirty="0" smtClean="0"/>
              <a:t> </a:t>
            </a:r>
            <a:r>
              <a:rPr lang="ru-RU" dirty="0" err="1" smtClean="0"/>
              <a:t>користування</a:t>
            </a:r>
            <a:r>
              <a:rPr lang="ru-RU" dirty="0" smtClean="0"/>
              <a:t> </a:t>
            </a:r>
            <a:r>
              <a:rPr lang="ru-RU" dirty="0" err="1" smtClean="0"/>
              <a:t>агресивними</a:t>
            </a:r>
            <a:r>
              <a:rPr lang="ru-RU" dirty="0" smtClean="0"/>
              <a:t> </a:t>
            </a:r>
            <a:r>
              <a:rPr lang="ru-RU" dirty="0" err="1" smtClean="0"/>
              <a:t>металевими</a:t>
            </a:r>
            <a:r>
              <a:rPr lang="ru-RU" dirty="0" smtClean="0"/>
              <a:t> пилками </a:t>
            </a:r>
            <a:r>
              <a:rPr lang="ru-RU" dirty="0" err="1" smtClean="0"/>
              <a:t>провокує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огрубіння</a:t>
            </a:r>
            <a:r>
              <a:rPr lang="ru-RU" dirty="0" smtClean="0"/>
              <a:t>, а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появу</a:t>
            </a:r>
            <a:r>
              <a:rPr lang="ru-RU" dirty="0" smtClean="0"/>
              <a:t> </a:t>
            </a:r>
            <a:r>
              <a:rPr lang="ru-RU" dirty="0" err="1" smtClean="0"/>
              <a:t>тріщин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неякісної</a:t>
            </a:r>
            <a:r>
              <a:rPr lang="ru-RU" dirty="0" smtClean="0"/>
              <a:t> косметики.</a:t>
            </a:r>
          </a:p>
          <a:p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AndPeop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 людини на життя</Template>
  <TotalTime>458</TotalTime>
  <Words>549</Words>
  <Application>Microsoft Office PowerPoint</Application>
  <PresentationFormat>Экран (4:3)</PresentationFormat>
  <Paragraphs>59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GlobeAndPeople</vt:lpstr>
      <vt:lpstr>Догляд за ногами</vt:lpstr>
      <vt:lpstr>1. Загальні правила догляду за ногами</vt:lpstr>
      <vt:lpstr>Слайд 3</vt:lpstr>
      <vt:lpstr>Слайд 4</vt:lpstr>
      <vt:lpstr>Слайд 5</vt:lpstr>
      <vt:lpstr>ЗАСОБИ І ПРЕДМЕТИ ДОГЛЯДУ</vt:lpstr>
      <vt:lpstr>Плоскостопість</vt:lpstr>
      <vt:lpstr> Симптоми плоскостопості :</vt:lpstr>
      <vt:lpstr>Тріщини на п’ятках</vt:lpstr>
      <vt:lpstr> Як позбутися від сухості та тріщин на п'ятках </vt:lpstr>
      <vt:lpstr>Мозолі</vt:lpstr>
      <vt:lpstr>Догляд за ногами</vt:lpstr>
      <vt:lpstr>Косметичні процедури для ніг</vt:lpstr>
      <vt:lpstr>Домашнє завдання</vt:lpstr>
      <vt:lpstr>Використані джерела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Валентина Капуста</cp:lastModifiedBy>
  <cp:revision>40</cp:revision>
  <dcterms:created xsi:type="dcterms:W3CDTF">2013-12-15T14:54:46Z</dcterms:created>
  <dcterms:modified xsi:type="dcterms:W3CDTF">2022-04-06T20:07:33Z</dcterms:modified>
</cp:coreProperties>
</file>