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293" r:id="rId2"/>
    <p:sldId id="297" r:id="rId3"/>
    <p:sldId id="298" r:id="rId4"/>
    <p:sldId id="299" r:id="rId5"/>
    <p:sldId id="295" r:id="rId6"/>
    <p:sldId id="292" r:id="rId7"/>
    <p:sldId id="282" r:id="rId8"/>
    <p:sldId id="283" r:id="rId9"/>
    <p:sldId id="284" r:id="rId10"/>
    <p:sldId id="285" r:id="rId11"/>
    <p:sldId id="286" r:id="rId12"/>
    <p:sldId id="28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05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AE157-7812-4878-934C-F62B0A79AAB6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D99D8-3B51-4A82-9F60-B76DD99493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1318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2870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528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019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267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23374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027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29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604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716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122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172275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33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seosvita.ua/library/prezentacia-do-uroku-tehnologij-na-temu-doglad-za-nogami-414907.html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86050" y="533400"/>
            <a:ext cx="6143668" cy="2868168"/>
          </a:xfrm>
        </p:spPr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Профілактика плоскостопості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4442" y="4071942"/>
            <a:ext cx="5114778" cy="1714512"/>
          </a:xfrm>
        </p:spPr>
        <p:txBody>
          <a:bodyPr/>
          <a:lstStyle/>
          <a:p>
            <a:pPr algn="ctr"/>
            <a:r>
              <a:rPr lang="uk-UA" dirty="0" smtClean="0"/>
              <a:t>11клас</a:t>
            </a:r>
          </a:p>
          <a:p>
            <a:pPr algn="ctr"/>
            <a:r>
              <a:rPr lang="uk-UA" dirty="0" smtClean="0"/>
              <a:t>Урок 39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0" y="285728"/>
            <a:ext cx="8143900" cy="4857784"/>
          </a:xfrm>
        </p:spPr>
        <p:txBody>
          <a:bodyPr/>
          <a:lstStyle/>
          <a:p>
            <a:pPr lvl="0" fontAlgn="base">
              <a:buNone/>
            </a:pPr>
            <a:r>
              <a:rPr lang="uk-UA" b="1" dirty="0" smtClean="0"/>
              <a:t>Практична </a:t>
            </a:r>
            <a:r>
              <a:rPr lang="uk-UA" b="1" dirty="0" err="1" smtClean="0"/>
              <a:t>робота-Руханка«Ходіння</a:t>
            </a:r>
            <a:r>
              <a:rPr lang="uk-UA" b="1" dirty="0" smtClean="0"/>
              <a:t>.». </a:t>
            </a:r>
            <a:endParaRPr lang="uk-UA" dirty="0" smtClean="0"/>
          </a:p>
          <a:p>
            <a:pPr>
              <a:buNone/>
            </a:pPr>
            <a:r>
              <a:rPr lang="ru-RU" sz="2800" dirty="0" err="1" smtClean="0"/>
              <a:t>Виконаємо</a:t>
            </a:r>
            <a:r>
              <a:rPr lang="ru-RU" sz="2800" dirty="0" smtClean="0"/>
              <a:t>  комплекс </a:t>
            </a:r>
            <a:r>
              <a:rPr lang="ru-RU" sz="2800" dirty="0" err="1" smtClean="0"/>
              <a:t>простих</a:t>
            </a:r>
            <a:r>
              <a:rPr lang="ru-RU" sz="2800" dirty="0" smtClean="0"/>
              <a:t>, </a:t>
            </a:r>
            <a:r>
              <a:rPr lang="ru-RU" sz="2800" dirty="0" err="1" smtClean="0"/>
              <a:t>але</a:t>
            </a:r>
            <a:r>
              <a:rPr lang="ru-RU" sz="2800" dirty="0" smtClean="0"/>
              <a:t> </a:t>
            </a:r>
            <a:r>
              <a:rPr lang="ru-RU" sz="2800" dirty="0" err="1" smtClean="0"/>
              <a:t>надзвичайно</a:t>
            </a:r>
            <a:r>
              <a:rPr lang="ru-RU" sz="2800" dirty="0" smtClean="0"/>
              <a:t> </a:t>
            </a:r>
            <a:r>
              <a:rPr lang="ru-RU" sz="2800" dirty="0" err="1" smtClean="0"/>
              <a:t>корисних</a:t>
            </a:r>
            <a:r>
              <a:rPr lang="ru-RU" sz="2800" dirty="0" smtClean="0"/>
              <a:t> </a:t>
            </a:r>
            <a:r>
              <a:rPr lang="ru-RU" sz="2800" dirty="0" err="1" smtClean="0"/>
              <a:t>вправ</a:t>
            </a:r>
            <a:r>
              <a:rPr lang="ru-RU" sz="2800" dirty="0" smtClean="0"/>
              <a:t>, </a:t>
            </a:r>
            <a:r>
              <a:rPr lang="ru-RU" sz="2800" dirty="0" err="1" smtClean="0"/>
              <a:t>які</a:t>
            </a:r>
            <a:r>
              <a:rPr lang="ru-RU" sz="2800" dirty="0" smtClean="0"/>
              <a:t> </a:t>
            </a:r>
            <a:r>
              <a:rPr lang="ru-RU" sz="2800" dirty="0" err="1" smtClean="0"/>
              <a:t>допоможуть</a:t>
            </a:r>
            <a:r>
              <a:rPr lang="ru-RU" sz="2800" dirty="0" smtClean="0"/>
              <a:t> вам </a:t>
            </a:r>
            <a:r>
              <a:rPr lang="ru-RU" sz="2800" dirty="0" err="1" smtClean="0"/>
              <a:t>уникнути</a:t>
            </a:r>
            <a:r>
              <a:rPr lang="ru-RU" sz="2800" dirty="0" smtClean="0"/>
              <a:t> </a:t>
            </a:r>
            <a:r>
              <a:rPr lang="ru-RU" sz="2800" dirty="0" err="1" smtClean="0"/>
              <a:t>плоскостопості</a:t>
            </a:r>
            <a:r>
              <a:rPr lang="ru-RU" sz="2800" dirty="0" smtClean="0"/>
              <a:t>, </a:t>
            </a:r>
            <a:r>
              <a:rPr lang="ru-RU" sz="2800" dirty="0" err="1" smtClean="0"/>
              <a:t>якщо</a:t>
            </a:r>
            <a:r>
              <a:rPr lang="ru-RU" sz="2800" dirty="0" smtClean="0"/>
              <a:t> </a:t>
            </a:r>
            <a:r>
              <a:rPr lang="ru-RU" sz="2800" dirty="0" err="1" smtClean="0"/>
              <a:t>ви</a:t>
            </a:r>
            <a:r>
              <a:rPr lang="ru-RU" sz="2800" dirty="0" smtClean="0"/>
              <a:t> регулярно будете </a:t>
            </a:r>
            <a:r>
              <a:rPr lang="ru-RU" sz="2800" dirty="0" err="1" smtClean="0"/>
              <a:t>їх</a:t>
            </a:r>
            <a:r>
              <a:rPr lang="ru-RU" sz="2800" dirty="0" smtClean="0"/>
              <a:t> </a:t>
            </a:r>
            <a:r>
              <a:rPr lang="ru-RU" sz="2800" dirty="0" err="1" smtClean="0"/>
              <a:t>виконувати</a:t>
            </a:r>
            <a:r>
              <a:rPr lang="uk-UA" sz="2800" dirty="0" smtClean="0"/>
              <a:t>!</a:t>
            </a:r>
          </a:p>
          <a:p>
            <a:pPr>
              <a:buNone/>
            </a:pPr>
            <a:r>
              <a:rPr lang="uk-UA" sz="2800" dirty="0" smtClean="0"/>
              <a:t>     Ходіння навшпиньках, на п’ятах, внутрішній і зовнішній стороні стоп.</a:t>
            </a:r>
            <a:endParaRPr lang="uk-UA" sz="2800" dirty="0"/>
          </a:p>
        </p:txBody>
      </p:sp>
      <p:pic>
        <p:nvPicPr>
          <p:cNvPr id="26626" name="Picture 2" descr="C:\Users\1\Desktop\Учитель року 2019\урок_зразок\eb8deb207f313ccb4d2a50e408a17c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763393"/>
            <a:ext cx="3829041" cy="3094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91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cap="none" dirty="0" smtClean="0">
                <a:solidFill>
                  <a:srgbClr val="0070C0"/>
                </a:solidFill>
              </a:rPr>
              <a:t>Домашнє завдання</a:t>
            </a:r>
            <a:endParaRPr lang="ru-RU" sz="4000" cap="none" dirty="0">
              <a:solidFill>
                <a:srgbClr val="0070C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Ознайомитися з матеріалами презентації.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cap="none" dirty="0" smtClean="0">
                <a:solidFill>
                  <a:srgbClr val="0070C0"/>
                </a:solidFill>
              </a:rPr>
              <a:t>Використані джерела</a:t>
            </a:r>
            <a:endParaRPr lang="ru-RU" sz="4000" cap="none" dirty="0">
              <a:solidFill>
                <a:srgbClr val="0070C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https://vseosvita.ua/library/prezentacia-do-uroku-tehnologij-na-temu-doglad-za-nogami-414907.html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cap="none" dirty="0" smtClean="0">
                <a:solidFill>
                  <a:srgbClr val="0070C0"/>
                </a:solidFill>
              </a:rPr>
              <a:t>Плоскостопість</a:t>
            </a:r>
            <a:endParaRPr lang="ru-RU" sz="4000" cap="none" dirty="0">
              <a:solidFill>
                <a:srgbClr val="0070C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42910" y="2133600"/>
            <a:ext cx="7053290" cy="4371752"/>
          </a:xfrm>
        </p:spPr>
        <p:txBody>
          <a:bodyPr/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Плоскостопість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- це деформація стопи.       Лікарі називають плоскостопість хворобою цивілізації. </a:t>
            </a:r>
          </a:p>
          <a:p>
            <a:endParaRPr lang="uk-UA" dirty="0" smtClean="0"/>
          </a:p>
          <a:p>
            <a:endParaRPr lang="ru-RU" dirty="0"/>
          </a:p>
        </p:txBody>
      </p:sp>
      <p:pic>
        <p:nvPicPr>
          <p:cNvPr id="1027" name="Picture 3" descr="C:\Users\valen\Desktop\Без названия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000504"/>
            <a:ext cx="3482603" cy="2143140"/>
          </a:xfrm>
          <a:prstGeom prst="rect">
            <a:avLst/>
          </a:prstGeom>
          <a:noFill/>
        </p:spPr>
      </p:pic>
      <p:pic>
        <p:nvPicPr>
          <p:cNvPr id="7" name="Picture 2" descr="C:\Users\valen\Desktop\Без названия (2).jpg"/>
          <p:cNvPicPr>
            <a:picLocks noChangeAspect="1" noChangeArrowheads="1"/>
          </p:cNvPicPr>
          <p:nvPr/>
        </p:nvPicPr>
        <p:blipFill>
          <a:blip r:embed="rId3"/>
          <a:srcRect l="15517" r="24138"/>
          <a:stretch>
            <a:fillRect/>
          </a:stretch>
        </p:blipFill>
        <p:spPr bwMode="auto">
          <a:xfrm>
            <a:off x="4643438" y="3899811"/>
            <a:ext cx="3081022" cy="2100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2386" cy="1173480"/>
          </a:xfrm>
        </p:spPr>
        <p:txBody>
          <a:bodyPr>
            <a:noAutofit/>
          </a:bodyPr>
          <a:lstStyle/>
          <a:p>
            <a:r>
              <a:rPr lang="uk-UA" sz="4000" cap="none" dirty="0" smtClean="0">
                <a:solidFill>
                  <a:srgbClr val="0070C0"/>
                </a:solidFill>
              </a:rPr>
              <a:t>Симптоми плоскостопості</a:t>
            </a:r>
            <a:endParaRPr lang="ru-RU" sz="4000" cap="none" dirty="0">
              <a:solidFill>
                <a:srgbClr val="0070C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 err="1" smtClean="0"/>
              <a:t>больові</a:t>
            </a:r>
            <a:r>
              <a:rPr lang="ru-RU" dirty="0" smtClean="0"/>
              <a:t> </a:t>
            </a:r>
            <a:r>
              <a:rPr lang="ru-RU" dirty="0" err="1" smtClean="0"/>
              <a:t>відчуття</a:t>
            </a:r>
            <a:r>
              <a:rPr lang="ru-RU" dirty="0" smtClean="0"/>
              <a:t> в ступнях </a:t>
            </a:r>
            <a:r>
              <a:rPr lang="ru-RU" dirty="0" err="1" smtClean="0"/>
              <a:t>і</a:t>
            </a:r>
            <a:r>
              <a:rPr lang="ru-RU" dirty="0" smtClean="0"/>
              <a:t> ногах;</a:t>
            </a:r>
            <a:endParaRPr lang="uk-UA" dirty="0" smtClean="0"/>
          </a:p>
          <a:p>
            <a:pPr lvl="0"/>
            <a:r>
              <a:rPr lang="ru-RU" dirty="0" err="1" smtClean="0"/>
              <a:t>швидке</a:t>
            </a:r>
            <a:r>
              <a:rPr lang="ru-RU" dirty="0" smtClean="0"/>
              <a:t> </a:t>
            </a:r>
            <a:r>
              <a:rPr lang="ru-RU" dirty="0" err="1" smtClean="0"/>
              <a:t>стомлення</a:t>
            </a:r>
            <a:r>
              <a:rPr lang="ru-RU" dirty="0" smtClean="0"/>
              <a:t> </a:t>
            </a:r>
            <a:r>
              <a:rPr lang="ru-RU" dirty="0" err="1" smtClean="0"/>
              <a:t>ніг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ходьби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знаходження</a:t>
            </a:r>
            <a:r>
              <a:rPr lang="ru-RU" dirty="0" smtClean="0"/>
              <a:t> у вертикальному </a:t>
            </a:r>
            <a:r>
              <a:rPr lang="ru-RU" dirty="0" err="1" smtClean="0"/>
              <a:t>положенні</a:t>
            </a:r>
            <a:r>
              <a:rPr lang="uk-UA" dirty="0" smtClean="0"/>
              <a:t>(стоячи)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ru-RU" dirty="0" err="1" smtClean="0"/>
              <a:t>набрякання</a:t>
            </a:r>
            <a:r>
              <a:rPr lang="ru-RU" dirty="0" smtClean="0"/>
              <a:t> </a:t>
            </a:r>
            <a:r>
              <a:rPr lang="ru-RU" dirty="0" err="1" smtClean="0"/>
              <a:t>ніг</a:t>
            </a:r>
            <a:r>
              <a:rPr lang="ru-RU" dirty="0" smtClean="0"/>
              <a:t> до </a:t>
            </a:r>
            <a:r>
              <a:rPr lang="ru-RU" dirty="0" err="1" smtClean="0"/>
              <a:t>кінця</a:t>
            </a:r>
            <a:r>
              <a:rPr lang="ru-RU" dirty="0" smtClean="0"/>
              <a:t> дня;</a:t>
            </a:r>
            <a:endParaRPr lang="uk-UA" dirty="0" smtClean="0"/>
          </a:p>
          <a:p>
            <a:pPr lvl="0"/>
            <a:r>
              <a:rPr lang="ru-RU" dirty="0" err="1" smtClean="0"/>
              <a:t>відчуття</a:t>
            </a:r>
            <a:r>
              <a:rPr lang="ru-RU" dirty="0" smtClean="0"/>
              <a:t> </a:t>
            </a:r>
            <a:r>
              <a:rPr lang="ru-RU" dirty="0" err="1" smtClean="0"/>
              <a:t>тяжкості</a:t>
            </a:r>
            <a:r>
              <a:rPr lang="ru-RU" dirty="0" smtClean="0"/>
              <a:t> в ногах;</a:t>
            </a:r>
            <a:endParaRPr lang="uk-UA" dirty="0" smtClean="0"/>
          </a:p>
          <a:p>
            <a:pPr lvl="0"/>
            <a:r>
              <a:rPr lang="ru-RU" dirty="0" err="1" smtClean="0"/>
              <a:t>швидке</a:t>
            </a:r>
            <a:r>
              <a:rPr lang="ru-RU" dirty="0" smtClean="0"/>
              <a:t> </a:t>
            </a:r>
            <a:r>
              <a:rPr lang="ru-RU" dirty="0" err="1" smtClean="0"/>
              <a:t>зношування</a:t>
            </a:r>
            <a:r>
              <a:rPr lang="ru-RU" dirty="0" smtClean="0"/>
              <a:t> </a:t>
            </a:r>
            <a:r>
              <a:rPr lang="ru-RU" dirty="0" err="1" smtClean="0"/>
              <a:t>взуття</a:t>
            </a:r>
            <a:r>
              <a:rPr lang="ru-RU" dirty="0" smtClean="0"/>
              <a:t>, </a:t>
            </a:r>
            <a:r>
              <a:rPr lang="ru-RU" dirty="0" err="1" smtClean="0"/>
              <a:t>переважно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внутрішньої</a:t>
            </a:r>
            <a:r>
              <a:rPr lang="ru-RU" dirty="0" smtClean="0"/>
              <a:t> </a:t>
            </a:r>
            <a:r>
              <a:rPr lang="ru-RU" dirty="0" err="1" smtClean="0"/>
              <a:t>сторони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ru-RU" dirty="0" err="1" smtClean="0"/>
              <a:t>збільшення</a:t>
            </a:r>
            <a:r>
              <a:rPr lang="ru-RU" dirty="0" smtClean="0"/>
              <a:t> ноги по </a:t>
            </a:r>
            <a:r>
              <a:rPr lang="ru-RU" dirty="0" err="1" smtClean="0"/>
              <a:t>ширині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довжині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ru-RU" dirty="0" err="1" smtClean="0"/>
              <a:t>сильний</a:t>
            </a:r>
            <a:r>
              <a:rPr lang="ru-RU" dirty="0" smtClean="0"/>
              <a:t> дискомфорт при </a:t>
            </a:r>
            <a:r>
              <a:rPr lang="ru-RU" dirty="0" err="1" smtClean="0"/>
              <a:t>ходьбі</a:t>
            </a:r>
            <a:r>
              <a:rPr lang="ru-RU" dirty="0" smtClean="0"/>
              <a:t> у </a:t>
            </a:r>
            <a:r>
              <a:rPr lang="ru-RU" dirty="0" err="1" smtClean="0"/>
              <a:t>взутті</a:t>
            </a:r>
            <a:r>
              <a:rPr lang="ru-RU" dirty="0" smtClean="0"/>
              <a:t> на </a:t>
            </a:r>
            <a:r>
              <a:rPr lang="ru-RU" dirty="0" err="1" smtClean="0"/>
              <a:t>підборах</a:t>
            </a:r>
            <a:r>
              <a:rPr lang="ru-RU" dirty="0" smtClean="0"/>
              <a:t>.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>
            <a:normAutofit/>
          </a:bodyPr>
          <a:lstStyle/>
          <a:p>
            <a:pPr algn="ctr"/>
            <a:r>
              <a:rPr lang="uk-UA" sz="4000" cap="none" dirty="0" smtClean="0">
                <a:solidFill>
                  <a:srgbClr val="0070C0"/>
                </a:solidFill>
              </a:rPr>
              <a:t>Причини плоскостопості</a:t>
            </a:r>
            <a:endParaRPr lang="ru-RU" sz="4000" cap="none" dirty="0">
              <a:solidFill>
                <a:srgbClr val="0070C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214422"/>
            <a:ext cx="7239000" cy="5241314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Плоскостопість</a:t>
            </a:r>
            <a:r>
              <a:rPr lang="ru-RU" dirty="0" smtClean="0"/>
              <a:t> </a:t>
            </a:r>
            <a:r>
              <a:rPr lang="ru-RU" dirty="0" err="1" smtClean="0"/>
              <a:t>розвивається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причин, при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жінки</a:t>
            </a:r>
            <a:r>
              <a:rPr lang="ru-RU" dirty="0" smtClean="0"/>
              <a:t> </a:t>
            </a:r>
            <a:r>
              <a:rPr lang="ru-RU" dirty="0" err="1" smtClean="0"/>
              <a:t>страждають</a:t>
            </a:r>
            <a:r>
              <a:rPr lang="ru-RU" dirty="0" smtClean="0"/>
              <a:t> </a:t>
            </a:r>
            <a:r>
              <a:rPr lang="ru-RU" dirty="0" err="1" smtClean="0"/>
              <a:t>цією</a:t>
            </a:r>
            <a:r>
              <a:rPr lang="ru-RU" dirty="0" smtClean="0"/>
              <a:t> хворобою </a:t>
            </a:r>
            <a:r>
              <a:rPr lang="ru-RU" dirty="0" err="1" smtClean="0"/>
              <a:t>частіше</a:t>
            </a:r>
            <a:r>
              <a:rPr lang="ru-RU" dirty="0" smtClean="0"/>
              <a:t>, </a:t>
            </a:r>
            <a:r>
              <a:rPr lang="ru-RU" dirty="0" err="1" smtClean="0"/>
              <a:t>ніж</a:t>
            </a:r>
            <a:r>
              <a:rPr lang="ru-RU" dirty="0" smtClean="0"/>
              <a:t> </a:t>
            </a:r>
            <a:r>
              <a:rPr lang="ru-RU" dirty="0" err="1" smtClean="0"/>
              <a:t>чоловіки</a:t>
            </a:r>
            <a:r>
              <a:rPr lang="ru-RU" dirty="0" smtClean="0"/>
              <a:t>.</a:t>
            </a:r>
          </a:p>
          <a:p>
            <a:pPr algn="ctr">
              <a:buNone/>
            </a:pPr>
            <a:r>
              <a:rPr lang="ru-RU" b="1" dirty="0" err="1" smtClean="0">
                <a:solidFill>
                  <a:srgbClr val="FF0000"/>
                </a:solidFill>
              </a:rPr>
              <a:t>Чому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uk-UA" b="1" dirty="0" smtClean="0">
                <a:solidFill>
                  <a:srgbClr val="FF0000"/>
                </a:solidFill>
              </a:rPr>
              <a:t> ж </a:t>
            </a:r>
            <a:r>
              <a:rPr lang="ru-RU" b="1" dirty="0" err="1" smtClean="0">
                <a:solidFill>
                  <a:srgbClr val="FF0000"/>
                </a:solidFill>
              </a:rPr>
              <a:t>виникає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плоскостопість</a:t>
            </a:r>
            <a:r>
              <a:rPr lang="ru-RU" b="1" dirty="0" smtClean="0">
                <a:solidFill>
                  <a:srgbClr val="FF0000"/>
                </a:solidFill>
              </a:rPr>
              <a:t>?</a:t>
            </a:r>
            <a:r>
              <a:rPr lang="ru-RU" dirty="0" smtClean="0"/>
              <a:t/>
            </a:r>
            <a:br>
              <a:rPr lang="ru-RU" dirty="0" smtClean="0"/>
            </a:br>
            <a:endParaRPr lang="uk-UA" dirty="0" smtClean="0"/>
          </a:p>
          <a:p>
            <a:pPr>
              <a:buNone/>
            </a:pPr>
            <a:r>
              <a:rPr lang="ru-RU" dirty="0" smtClean="0"/>
              <a:t>До </a:t>
            </a:r>
            <a:r>
              <a:rPr lang="ru-RU" dirty="0" err="1" smtClean="0"/>
              <a:t>головних</a:t>
            </a:r>
            <a:r>
              <a:rPr lang="ru-RU" dirty="0" smtClean="0"/>
              <a:t> причин </a:t>
            </a:r>
            <a:r>
              <a:rPr lang="ru-RU" dirty="0" err="1" smtClean="0"/>
              <a:t>відносяться</a:t>
            </a:r>
            <a:r>
              <a:rPr lang="ru-RU" dirty="0" smtClean="0"/>
              <a:t> :</a:t>
            </a:r>
            <a:endParaRPr lang="uk-UA" dirty="0" smtClean="0"/>
          </a:p>
          <a:p>
            <a:pPr lvl="0"/>
            <a:r>
              <a:rPr lang="ru-RU" dirty="0" err="1" smtClean="0"/>
              <a:t>постійне</a:t>
            </a:r>
            <a:r>
              <a:rPr lang="ru-RU" dirty="0" smtClean="0"/>
              <a:t> </a:t>
            </a:r>
            <a:r>
              <a:rPr lang="ru-RU" dirty="0" err="1" smtClean="0"/>
              <a:t>високе</a:t>
            </a:r>
            <a:r>
              <a:rPr lang="ru-RU" dirty="0" smtClean="0"/>
              <a:t> </a:t>
            </a:r>
            <a:r>
              <a:rPr lang="ru-RU" dirty="0" err="1" smtClean="0"/>
              <a:t>фізичне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на ноги;</a:t>
            </a:r>
            <a:endParaRPr lang="uk-UA" dirty="0" smtClean="0"/>
          </a:p>
          <a:p>
            <a:pPr lvl="0"/>
            <a:r>
              <a:rPr lang="ru-RU" dirty="0" err="1" smtClean="0"/>
              <a:t>ожиріння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ru-RU" dirty="0" err="1" smtClean="0"/>
              <a:t>незручне</a:t>
            </a:r>
            <a:r>
              <a:rPr lang="ru-RU" dirty="0" smtClean="0"/>
              <a:t> </a:t>
            </a:r>
            <a:r>
              <a:rPr lang="ru-RU" dirty="0" err="1" smtClean="0"/>
              <a:t>взуття</a:t>
            </a:r>
            <a:r>
              <a:rPr lang="ru-RU" dirty="0" smtClean="0"/>
              <a:t>: </a:t>
            </a:r>
            <a:r>
              <a:rPr lang="ru-RU" dirty="0" err="1" smtClean="0"/>
              <a:t>вузьке</a:t>
            </a:r>
            <a:r>
              <a:rPr lang="ru-RU" dirty="0" smtClean="0"/>
              <a:t>, на </a:t>
            </a:r>
            <a:r>
              <a:rPr lang="ru-RU" dirty="0" err="1" smtClean="0"/>
              <a:t>високих</a:t>
            </a:r>
            <a:r>
              <a:rPr lang="ru-RU" dirty="0" smtClean="0"/>
              <a:t> </a:t>
            </a:r>
            <a:r>
              <a:rPr lang="ru-RU" dirty="0" err="1" smtClean="0"/>
              <a:t>підборах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uk-UA" dirty="0" smtClean="0"/>
              <a:t>підняття тяжких речей.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cap="none" dirty="0" smtClean="0">
                <a:solidFill>
                  <a:srgbClr val="0070C0"/>
                </a:solidFill>
              </a:rPr>
              <a:t>Стадії плоскостопості</a:t>
            </a:r>
            <a:endParaRPr lang="ru-RU" sz="4000" cap="none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571612"/>
            <a:ext cx="6910414" cy="488412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valen\Desktop\Без названия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6786610" cy="4847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 descr="C:\Users\1\Desktop\Учитель року 2019\урок_зразок\1-3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7621048" cy="6007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7643866" cy="1173480"/>
          </a:xfrm>
        </p:spPr>
        <p:txBody>
          <a:bodyPr>
            <a:normAutofit/>
          </a:bodyPr>
          <a:lstStyle/>
          <a:p>
            <a:pPr algn="ctr"/>
            <a:r>
              <a:rPr lang="uk-UA" sz="3600" dirty="0"/>
              <a:t>Вправи для запобігання плоскостопості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uk-UA" sz="3600" dirty="0" smtClean="0"/>
              <a:t>Катання валика по підлозі спочатку однією стопою, потім - іншою. 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endParaRPr lang="uk-UA" dirty="0"/>
          </a:p>
        </p:txBody>
      </p:sp>
      <p:pic>
        <p:nvPicPr>
          <p:cNvPr id="7" name="Рисунок 6" descr="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4286256"/>
            <a:ext cx="6096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7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0" y="285728"/>
            <a:ext cx="8001024" cy="6219624"/>
          </a:xfrm>
        </p:spPr>
        <p:txBody>
          <a:bodyPr/>
          <a:lstStyle/>
          <a:p>
            <a:r>
              <a:rPr lang="uk-UA" dirty="0" smtClean="0"/>
              <a:t>Піднімання пальцями ніг різних предметів.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Ходіння навшпиньках, на п’ятах, внутрішній і зовнішній стороні стоп. </a:t>
            </a:r>
          </a:p>
          <a:p>
            <a:pPr>
              <a:buNone/>
            </a:pPr>
            <a:endParaRPr lang="uk-UA" dirty="0"/>
          </a:p>
        </p:txBody>
      </p:sp>
      <p:pic>
        <p:nvPicPr>
          <p:cNvPr id="5" name="Рисунок 4" descr="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4643446"/>
            <a:ext cx="6057900" cy="1847850"/>
          </a:xfrm>
          <a:prstGeom prst="rect">
            <a:avLst/>
          </a:prstGeom>
        </p:spPr>
      </p:pic>
      <p:pic>
        <p:nvPicPr>
          <p:cNvPr id="22530" name="Picture 2" descr="C:\Users\1\Desktop\Учитель року 2019\урок_зразок\22409.0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1357298"/>
            <a:ext cx="5910187" cy="1714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658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0" y="285728"/>
            <a:ext cx="8001024" cy="6219624"/>
          </a:xfrm>
        </p:spPr>
        <p:txBody>
          <a:bodyPr/>
          <a:lstStyle/>
          <a:p>
            <a:pPr>
              <a:buNone/>
            </a:pPr>
            <a:endParaRPr lang="uk-UA" dirty="0" smtClean="0"/>
          </a:p>
          <a:p>
            <a:r>
              <a:rPr lang="uk-UA" dirty="0" smtClean="0"/>
              <a:t>Ходьба босоніж. </a:t>
            </a:r>
          </a:p>
        </p:txBody>
      </p:sp>
      <p:pic>
        <p:nvPicPr>
          <p:cNvPr id="23554" name="Picture 2" descr="C:\Users\1\Desktop\Учитель року 2019\урок_зразок\Kilimok-iz-kaminchikam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643050"/>
            <a:ext cx="3571900" cy="2660783"/>
          </a:xfrm>
          <a:prstGeom prst="rect">
            <a:avLst/>
          </a:prstGeom>
          <a:noFill/>
        </p:spPr>
      </p:pic>
      <p:pic>
        <p:nvPicPr>
          <p:cNvPr id="5" name="Picture 2" descr="C:\Users\valen\Desktop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2591" y="4071942"/>
            <a:ext cx="3751862" cy="24966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5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 людини на життя</Template>
  <TotalTime>394</TotalTime>
  <Words>156</Words>
  <Application>Microsoft Office PowerPoint</Application>
  <PresentationFormat>Экран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Изящная</vt:lpstr>
      <vt:lpstr>Профілактика плоскостопості</vt:lpstr>
      <vt:lpstr>Плоскостопість</vt:lpstr>
      <vt:lpstr>Симптоми плоскостопості</vt:lpstr>
      <vt:lpstr>Причини плоскостопості</vt:lpstr>
      <vt:lpstr>Стадії плоскостопості</vt:lpstr>
      <vt:lpstr>Слайд 6</vt:lpstr>
      <vt:lpstr>Вправи для запобігання плоскостопості</vt:lpstr>
      <vt:lpstr>Слайд 8</vt:lpstr>
      <vt:lpstr>Слайд 9</vt:lpstr>
      <vt:lpstr>Слайд 10</vt:lpstr>
      <vt:lpstr>Домашнє завдання</vt:lpstr>
      <vt:lpstr>Використані джерела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Администратор</dc:creator>
  <cp:lastModifiedBy>Валентина Капуста</cp:lastModifiedBy>
  <cp:revision>38</cp:revision>
  <dcterms:created xsi:type="dcterms:W3CDTF">2013-12-15T14:54:46Z</dcterms:created>
  <dcterms:modified xsi:type="dcterms:W3CDTF">2022-04-06T20:14:09Z</dcterms:modified>
</cp:coreProperties>
</file>