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57" r:id="rId8"/>
    <p:sldId id="262" r:id="rId9"/>
    <p:sldId id="259" r:id="rId10"/>
    <p:sldId id="261" r:id="rId11"/>
    <p:sldId id="263" r:id="rId12"/>
    <p:sldId id="260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rudove.org.ua/content/standarti-zernistost%D1%96-abraziv%D1%96v" TargetMode="External"/><Relationship Id="rId2" Type="http://schemas.openxmlformats.org/officeDocument/2006/relationships/hyperlink" Target="https://dystosvitagymnasiumpv.blogspot.com/p/8_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revo.info/content/detail/513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43306" y="4500570"/>
            <a:ext cx="5143536" cy="1138230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 клас</a:t>
            </a:r>
          </a:p>
          <a:p>
            <a:r>
              <a:rPr lang="uk-UA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Вчитель трудового </a:t>
            </a:r>
            <a:r>
              <a:rPr lang="uk-UA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навчання</a:t>
            </a:r>
          </a:p>
          <a:p>
            <a:r>
              <a:rPr lang="uk-UA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Капуста </a:t>
            </a:r>
            <a:r>
              <a:rPr lang="uk-UA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Валентина Миколаївна</a:t>
            </a:r>
            <a:endParaRPr lang="ru-RU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>
                <a:solidFill>
                  <a:srgbClr val="C00000"/>
                </a:solidFill>
              </a:rPr>
              <a:t>Технологічний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</a:rPr>
              <a:t>процес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</a:rPr>
              <a:t>виготовлення</a:t>
            </a:r>
            <a:r>
              <a:rPr lang="ru-RU" sz="2800" dirty="0" smtClean="0">
                <a:solidFill>
                  <a:srgbClr val="C00000"/>
                </a:solidFill>
              </a:rPr>
              <a:t> деталей </a:t>
            </a:r>
            <a:r>
              <a:rPr lang="ru-RU" sz="2800" dirty="0" err="1" smtClean="0">
                <a:solidFill>
                  <a:srgbClr val="C00000"/>
                </a:solidFill>
              </a:rPr>
              <a:t>скриньки</a:t>
            </a:r>
            <a:r>
              <a:rPr lang="ru-RU" sz="2800" dirty="0" smtClean="0">
                <a:solidFill>
                  <a:srgbClr val="C00000"/>
                </a:solidFill>
              </a:rPr>
              <a:t>: </a:t>
            </a:r>
            <a:r>
              <a:rPr lang="ru-RU" sz="2800" dirty="0" err="1" smtClean="0">
                <a:solidFill>
                  <a:srgbClr val="C00000"/>
                </a:solidFill>
              </a:rPr>
              <a:t>шліфування</a:t>
            </a:r>
            <a:r>
              <a:rPr lang="ru-RU" sz="2800" dirty="0" smtClean="0">
                <a:solidFill>
                  <a:srgbClr val="C00000"/>
                </a:solidFill>
              </a:rPr>
              <a:t>, </a:t>
            </a:r>
            <a:r>
              <a:rPr lang="ru-RU" sz="2800" dirty="0" err="1" smtClean="0">
                <a:solidFill>
                  <a:srgbClr val="C00000"/>
                </a:solidFill>
              </a:rPr>
              <a:t>виготовлення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</a:rPr>
              <a:t>елементів</a:t>
            </a:r>
            <a:r>
              <a:rPr lang="ru-RU" sz="2800" dirty="0" smtClean="0">
                <a:solidFill>
                  <a:srgbClr val="C00000"/>
                </a:solidFill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</a:rPr>
              <a:t>з’єднання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5" name="Picture 4" descr="C:\Users\valen\Desktop\700-n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714752"/>
            <a:ext cx="2714644" cy="271464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b="1" dirty="0" err="1" smtClean="0">
                <a:solidFill>
                  <a:srgbClr val="C00000"/>
                </a:solidFill>
              </a:rPr>
              <a:t>Посл</a:t>
            </a:r>
            <a:r>
              <a:rPr lang="ru-RU" sz="4000" b="1" dirty="0" err="1" smtClean="0">
                <a:solidFill>
                  <a:srgbClr val="C00000"/>
                </a:solidFill>
              </a:rPr>
              <a:t>i</a:t>
            </a:r>
            <a:r>
              <a:rPr lang="uk-UA" sz="4000" b="1" dirty="0" err="1" smtClean="0">
                <a:solidFill>
                  <a:srgbClr val="C00000"/>
                </a:solidFill>
              </a:rPr>
              <a:t>довн</a:t>
            </a:r>
            <a:r>
              <a:rPr lang="ru-RU" sz="4000" b="1" dirty="0" err="1" smtClean="0">
                <a:solidFill>
                  <a:srgbClr val="C00000"/>
                </a:solidFill>
              </a:rPr>
              <a:t>i</a:t>
            </a:r>
            <a:r>
              <a:rPr lang="uk-UA" sz="4000" b="1" dirty="0" err="1" smtClean="0">
                <a:solidFill>
                  <a:srgbClr val="C00000"/>
                </a:solidFill>
              </a:rPr>
              <a:t>сть</a:t>
            </a:r>
            <a:r>
              <a:rPr lang="uk-UA" sz="4000" b="1" dirty="0" smtClean="0">
                <a:solidFill>
                  <a:srgbClr val="C00000"/>
                </a:solidFill>
              </a:rPr>
              <a:t> виконання роботи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uk-UA" b="1" dirty="0" smtClean="0"/>
              <a:t> </a:t>
            </a:r>
            <a:endParaRPr lang="ru-RU" dirty="0" smtClean="0"/>
          </a:p>
          <a:p>
            <a:r>
              <a:rPr lang="uk-UA" dirty="0" smtClean="0"/>
              <a:t>1. П</a:t>
            </a:r>
            <a:r>
              <a:rPr lang="ru-RU" dirty="0" err="1" smtClean="0"/>
              <a:t>i</a:t>
            </a:r>
            <a:r>
              <a:rPr lang="uk-UA" dirty="0" err="1" smtClean="0"/>
              <a:t>дготуй</a:t>
            </a:r>
            <a:r>
              <a:rPr lang="uk-UA" dirty="0" smtClean="0"/>
              <a:t> вироби. що складаються з к</a:t>
            </a:r>
            <a:r>
              <a:rPr lang="ru-RU" dirty="0" err="1" smtClean="0"/>
              <a:t>i</a:t>
            </a:r>
            <a:r>
              <a:rPr lang="uk-UA" dirty="0" err="1" smtClean="0"/>
              <a:t>лькох</a:t>
            </a:r>
            <a:r>
              <a:rPr lang="uk-UA" dirty="0" smtClean="0"/>
              <a:t> </a:t>
            </a:r>
            <a:r>
              <a:rPr lang="uk-UA" dirty="0" err="1" smtClean="0"/>
              <a:t>конструкц</a:t>
            </a:r>
            <a:r>
              <a:rPr lang="ru-RU" dirty="0" err="1" smtClean="0"/>
              <a:t>i</a:t>
            </a:r>
            <a:r>
              <a:rPr lang="uk-UA" dirty="0" err="1" smtClean="0"/>
              <a:t>йних</a:t>
            </a:r>
            <a:r>
              <a:rPr lang="uk-UA" dirty="0" smtClean="0"/>
              <a:t> елемент</a:t>
            </a:r>
            <a:r>
              <a:rPr lang="ru-RU" dirty="0" err="1" smtClean="0"/>
              <a:t>i</a:t>
            </a:r>
            <a:r>
              <a:rPr lang="uk-UA" dirty="0" smtClean="0"/>
              <a:t>в, </a:t>
            </a:r>
            <a:r>
              <a:rPr lang="uk-UA" dirty="0" err="1" smtClean="0"/>
              <a:t>виготовлен</a:t>
            </a:r>
            <a:r>
              <a:rPr lang="ru-RU" dirty="0" err="1" smtClean="0"/>
              <a:t>i</a:t>
            </a:r>
            <a:r>
              <a:rPr lang="uk-UA" dirty="0" smtClean="0"/>
              <a:t> на </a:t>
            </a:r>
            <a:r>
              <a:rPr lang="uk-UA" dirty="0" err="1" smtClean="0"/>
              <a:t>попередн</a:t>
            </a:r>
            <a:r>
              <a:rPr lang="ru-RU" dirty="0" err="1" smtClean="0"/>
              <a:t>i</a:t>
            </a:r>
            <a:r>
              <a:rPr lang="uk-UA" dirty="0" smtClean="0"/>
              <a:t>х уроках.</a:t>
            </a:r>
            <a:endParaRPr lang="ru-RU" dirty="0" smtClean="0"/>
          </a:p>
          <a:p>
            <a:r>
              <a:rPr lang="ru-RU" dirty="0" smtClean="0"/>
              <a:t>2. За </a:t>
            </a:r>
            <a:r>
              <a:rPr lang="ru-RU" dirty="0" err="1" smtClean="0"/>
              <a:t>необхiд</a:t>
            </a:r>
            <a:r>
              <a:rPr lang="uk-UA" dirty="0" err="1" smtClean="0"/>
              <a:t>но</a:t>
            </a:r>
            <a:r>
              <a:rPr lang="ru-RU" dirty="0" err="1" smtClean="0"/>
              <a:t>стi</a:t>
            </a:r>
            <a:r>
              <a:rPr lang="ru-RU" dirty="0" smtClean="0"/>
              <a:t> </a:t>
            </a:r>
            <a:r>
              <a:rPr lang="ru-RU" dirty="0" err="1" smtClean="0"/>
              <a:t>пiдбери</a:t>
            </a:r>
            <a:r>
              <a:rPr lang="ru-RU" dirty="0" smtClean="0"/>
              <a:t> </a:t>
            </a:r>
            <a:r>
              <a:rPr lang="uk-UA" dirty="0" smtClean="0"/>
              <a:t>з</a:t>
            </a:r>
            <a:r>
              <a:rPr lang="ru-RU" dirty="0" err="1" smtClean="0"/>
              <a:t>атискнi</a:t>
            </a:r>
            <a:r>
              <a:rPr lang="ru-RU" dirty="0" smtClean="0"/>
              <a:t> </a:t>
            </a:r>
            <a:r>
              <a:rPr lang="ru-RU" dirty="0" err="1" smtClean="0"/>
              <a:t>пристро</a:t>
            </a:r>
            <a:r>
              <a:rPr lang="uk-UA" dirty="0" smtClean="0"/>
              <a:t>ї</a:t>
            </a:r>
            <a:r>
              <a:rPr lang="ru-RU" dirty="0" smtClean="0"/>
              <a:t> для </a:t>
            </a:r>
            <a:r>
              <a:rPr lang="ru-RU" dirty="0" err="1" smtClean="0"/>
              <a:t>ущiльнення</a:t>
            </a:r>
            <a:endParaRPr lang="ru-RU" dirty="0" smtClean="0"/>
          </a:p>
          <a:p>
            <a:r>
              <a:rPr lang="ru-RU" dirty="0" err="1" smtClean="0"/>
              <a:t>мiсц</a:t>
            </a:r>
            <a:r>
              <a:rPr lang="uk-UA" dirty="0" smtClean="0"/>
              <a:t>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’</a:t>
            </a:r>
            <a:r>
              <a:rPr lang="uk-UA" dirty="0" smtClean="0"/>
              <a:t>є</a:t>
            </a:r>
            <a:r>
              <a:rPr lang="ru-RU" dirty="0" smtClean="0"/>
              <a:t>дна</a:t>
            </a:r>
            <a:r>
              <a:rPr lang="uk-UA" dirty="0" err="1" smtClean="0"/>
              <a:t>нь</a:t>
            </a:r>
            <a:r>
              <a:rPr lang="ru-RU" dirty="0" smtClean="0"/>
              <a:t> деталей на клею.</a:t>
            </a:r>
          </a:p>
          <a:p>
            <a:r>
              <a:rPr lang="ru-RU" dirty="0" smtClean="0"/>
              <a:t>3. Нанеси клей на </a:t>
            </a:r>
            <a:r>
              <a:rPr lang="ru-RU" dirty="0" err="1" smtClean="0"/>
              <a:t>мiсця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’</a:t>
            </a:r>
            <a:r>
              <a:rPr lang="uk-UA" dirty="0" smtClean="0"/>
              <a:t>є</a:t>
            </a:r>
            <a:r>
              <a:rPr lang="ru-RU" dirty="0" err="1" smtClean="0"/>
              <a:t>днань</a:t>
            </a:r>
            <a:r>
              <a:rPr lang="ru-RU" dirty="0" smtClean="0"/>
              <a:t> деталей </a:t>
            </a:r>
            <a:r>
              <a:rPr lang="ru-RU" dirty="0" err="1" smtClean="0"/>
              <a:t>i</a:t>
            </a:r>
            <a:r>
              <a:rPr lang="ru-RU" dirty="0" smtClean="0"/>
              <a:t> </a:t>
            </a:r>
            <a:r>
              <a:rPr lang="uk-UA" dirty="0" smtClean="0"/>
              <a:t>к</a:t>
            </a:r>
            <a:r>
              <a:rPr lang="ru-RU" dirty="0" err="1" smtClean="0"/>
              <a:t>онстру</a:t>
            </a:r>
            <a:r>
              <a:rPr lang="uk-UA" dirty="0" smtClean="0"/>
              <a:t>к</a:t>
            </a:r>
            <a:r>
              <a:rPr lang="ru-RU" dirty="0" err="1" smtClean="0"/>
              <a:t>цi</a:t>
            </a:r>
            <a:r>
              <a:rPr lang="uk-UA" dirty="0" smtClean="0"/>
              <a:t>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4. Склад</a:t>
            </a:r>
            <a:r>
              <a:rPr lang="uk-UA" dirty="0" smtClean="0"/>
              <a:t>и</a:t>
            </a:r>
            <a:r>
              <a:rPr lang="ru-RU" dirty="0" smtClean="0"/>
              <a:t> </a:t>
            </a:r>
            <a:r>
              <a:rPr lang="ru-RU" dirty="0" err="1" smtClean="0"/>
              <a:t>вирiб</a:t>
            </a:r>
            <a:r>
              <a:rPr lang="ru-RU" dirty="0" smtClean="0"/>
              <a:t>.</a:t>
            </a:r>
          </a:p>
          <a:p>
            <a:r>
              <a:rPr lang="ru-RU" dirty="0" smtClean="0"/>
              <a:t>5. </a:t>
            </a:r>
            <a:r>
              <a:rPr lang="ru-RU" dirty="0" err="1" smtClean="0"/>
              <a:t>Ущiльни</a:t>
            </a:r>
            <a:r>
              <a:rPr lang="ru-RU" dirty="0" smtClean="0"/>
              <a:t> </a:t>
            </a:r>
            <a:r>
              <a:rPr lang="ru-RU" dirty="0" err="1" smtClean="0"/>
              <a:t>мi</a:t>
            </a:r>
            <a:r>
              <a:rPr lang="uk-UA" dirty="0" smtClean="0"/>
              <a:t>с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’</a:t>
            </a:r>
            <a:r>
              <a:rPr lang="uk-UA" dirty="0" smtClean="0"/>
              <a:t>є</a:t>
            </a:r>
            <a:r>
              <a:rPr lang="ru-RU" dirty="0" err="1" smtClean="0"/>
              <a:t>днань</a:t>
            </a:r>
            <a:r>
              <a:rPr lang="ru-RU" dirty="0" smtClean="0"/>
              <a:t> </a:t>
            </a:r>
            <a:r>
              <a:rPr lang="ru-RU" dirty="0" err="1" smtClean="0"/>
              <a:t>затискними</a:t>
            </a:r>
            <a:r>
              <a:rPr lang="ru-RU" dirty="0" smtClean="0"/>
              <a:t> </a:t>
            </a:r>
            <a:r>
              <a:rPr lang="ru-RU" dirty="0" err="1" smtClean="0"/>
              <a:t>пристроями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б. </a:t>
            </a:r>
            <a:r>
              <a:rPr lang="ru-RU" dirty="0" err="1" smtClean="0"/>
              <a:t>Витри</a:t>
            </a:r>
            <a:r>
              <a:rPr lang="ru-RU" dirty="0" smtClean="0"/>
              <a:t> </a:t>
            </a:r>
            <a:r>
              <a:rPr lang="ru-RU" dirty="0" err="1" smtClean="0"/>
              <a:t>залишки</a:t>
            </a:r>
            <a:r>
              <a:rPr lang="ru-RU" dirty="0" smtClean="0"/>
              <a:t> клею .</a:t>
            </a:r>
          </a:p>
          <a:p>
            <a:r>
              <a:rPr lang="ru-RU" dirty="0" smtClean="0"/>
              <a:t>7. </a:t>
            </a:r>
            <a:r>
              <a:rPr lang="ru-RU" dirty="0" err="1" smtClean="0"/>
              <a:t>Розмiсти</a:t>
            </a:r>
            <a:r>
              <a:rPr lang="ru-RU" dirty="0" smtClean="0"/>
              <a:t> </a:t>
            </a:r>
            <a:r>
              <a:rPr lang="ru-RU" dirty="0" err="1" smtClean="0"/>
              <a:t>вирiб</a:t>
            </a:r>
            <a:r>
              <a:rPr lang="ru-RU" dirty="0" smtClean="0"/>
              <a:t> у </a:t>
            </a:r>
            <a:r>
              <a:rPr lang="ru-RU" dirty="0" err="1" smtClean="0"/>
              <a:t>вiдведеному</a:t>
            </a:r>
            <a:r>
              <a:rPr lang="ru-RU" dirty="0" smtClean="0"/>
              <a:t> для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мiсцi</a:t>
            </a:r>
            <a:r>
              <a:rPr lang="ru-RU" dirty="0" smtClean="0"/>
              <a:t> </a:t>
            </a:r>
            <a:r>
              <a:rPr lang="ru-RU" dirty="0" err="1" smtClean="0"/>
              <a:t>для</a:t>
            </a:r>
            <a:r>
              <a:rPr lang="ru-RU" dirty="0" smtClean="0"/>
              <a:t> </a:t>
            </a:r>
            <a:r>
              <a:rPr lang="uk-UA" dirty="0" smtClean="0"/>
              <a:t>п</a:t>
            </a:r>
            <a:r>
              <a:rPr lang="ru-RU" dirty="0" err="1" smtClean="0"/>
              <a:t>овного</a:t>
            </a:r>
            <a:r>
              <a:rPr lang="ru-RU" dirty="0" smtClean="0"/>
              <a:t> </a:t>
            </a:r>
            <a:r>
              <a:rPr lang="ru-RU" dirty="0" err="1" smtClean="0"/>
              <a:t>висихання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8. </a:t>
            </a:r>
            <a:r>
              <a:rPr lang="ru-RU" dirty="0" err="1" smtClean="0"/>
              <a:t>Оздоблення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</a:t>
            </a:r>
            <a:r>
              <a:rPr lang="ru-RU" dirty="0" err="1" smtClean="0"/>
              <a:t>виконай</a:t>
            </a:r>
            <a:r>
              <a:rPr lang="ru-RU" dirty="0" smtClean="0"/>
              <a:t> </a:t>
            </a:r>
            <a:r>
              <a:rPr lang="ru-RU" dirty="0" err="1" smtClean="0"/>
              <a:t>пiсля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uk-UA" dirty="0" smtClean="0"/>
              <a:t>в</a:t>
            </a:r>
            <a:r>
              <a:rPr lang="ru-RU" dirty="0" err="1" smtClean="0"/>
              <a:t>чення</a:t>
            </a:r>
            <a:r>
              <a:rPr lang="ru-RU" dirty="0" smtClean="0"/>
              <a:t>  нас</a:t>
            </a:r>
            <a:r>
              <a:rPr lang="uk-UA" dirty="0" smtClean="0"/>
              <a:t>т</a:t>
            </a:r>
            <a:r>
              <a:rPr lang="ru-RU" dirty="0" err="1" smtClean="0"/>
              <a:t>упних</a:t>
            </a:r>
            <a:r>
              <a:rPr lang="ru-RU" dirty="0" smtClean="0"/>
              <a:t> тем.</a:t>
            </a:r>
          </a:p>
          <a:p>
            <a:pPr>
              <a:buNone/>
            </a:pPr>
            <a:r>
              <a:rPr lang="uk-UA" dirty="0" smtClean="0"/>
              <a:t>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C00000"/>
                </a:solidFill>
              </a:rPr>
              <a:t>Використані джерела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dystosvitagymnasiumpv.blogspot.com/p/8_9.html</a:t>
            </a:r>
            <a:endParaRPr lang="uk-UA" sz="2000" dirty="0" smtClean="0"/>
          </a:p>
          <a:p>
            <a:r>
              <a:rPr lang="ru-RU" sz="2000" dirty="0" err="1" smtClean="0"/>
              <a:t>Стандарти</a:t>
            </a:r>
            <a:r>
              <a:rPr lang="ru-RU" sz="2000" dirty="0" smtClean="0"/>
              <a:t> </a:t>
            </a:r>
            <a:r>
              <a:rPr lang="ru-RU" sz="2000" dirty="0" err="1" smtClean="0"/>
              <a:t>зернистості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абразивів</a:t>
            </a:r>
            <a:r>
              <a:rPr lang="ru-RU" sz="2000" dirty="0" smtClean="0"/>
              <a:t> </a:t>
            </a:r>
            <a:r>
              <a:rPr lang="ru-RU" sz="2000" u="sng" dirty="0" smtClean="0">
                <a:hlinkClick r:id="rId3"/>
              </a:rPr>
              <a:t>http://trudove.org.ua/content/standarti-zernistostі-abrazivіv</a:t>
            </a:r>
            <a:endParaRPr lang="ru-RU" sz="2000" dirty="0" smtClean="0"/>
          </a:p>
          <a:p>
            <a:r>
              <a:rPr lang="ru-RU" sz="2000" dirty="0" err="1" smtClean="0"/>
              <a:t>Особливості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шліфування</a:t>
            </a:r>
            <a:r>
              <a:rPr lang="ru-RU" sz="2000" dirty="0" smtClean="0"/>
              <a:t> </a:t>
            </a:r>
            <a:r>
              <a:rPr lang="ru-RU" sz="2000" dirty="0" smtClean="0">
                <a:hlinkClick r:id="rId4"/>
              </a:rPr>
              <a:t>http://www.derevo.info/content/detail/5136</a:t>
            </a:r>
            <a:endParaRPr lang="ru-RU" sz="2000" dirty="0" smtClean="0"/>
          </a:p>
          <a:p>
            <a:endParaRPr lang="uk-UA" sz="20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C00000"/>
                </a:solidFill>
              </a:rPr>
              <a:t>Шипове з</a:t>
            </a:r>
            <a:r>
              <a:rPr lang="en-US" sz="3600" b="1" dirty="0" smtClean="0">
                <a:solidFill>
                  <a:srgbClr val="C00000"/>
                </a:solidFill>
              </a:rPr>
              <a:t>’</a:t>
            </a:r>
            <a:r>
              <a:rPr lang="uk-UA" sz="3600" b="1" dirty="0" smtClean="0">
                <a:solidFill>
                  <a:srgbClr val="C00000"/>
                </a:solidFill>
              </a:rPr>
              <a:t>є</a:t>
            </a:r>
            <a:r>
              <a:rPr lang="ru-RU" sz="3600" b="1" dirty="0" err="1" smtClean="0">
                <a:solidFill>
                  <a:srgbClr val="C00000"/>
                </a:solidFill>
              </a:rPr>
              <a:t>днання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400" dirty="0" smtClean="0"/>
              <a:t> </a:t>
            </a:r>
            <a:r>
              <a:rPr lang="ru-RU" sz="2400" dirty="0" err="1" smtClean="0"/>
              <a:t>Більшість</a:t>
            </a:r>
            <a:r>
              <a:rPr lang="ru-RU" sz="2400" dirty="0" smtClean="0"/>
              <a:t> дерев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ян</a:t>
            </a:r>
            <a:r>
              <a:rPr lang="ru-RU" sz="2400" dirty="0" smtClean="0"/>
              <a:t>их </a:t>
            </a:r>
            <a:r>
              <a:rPr lang="ru-RU" sz="2400" dirty="0" err="1" smtClean="0"/>
              <a:t>виробів</a:t>
            </a:r>
            <a:r>
              <a:rPr lang="ru-RU" sz="2400" dirty="0" smtClean="0"/>
              <a:t> </a:t>
            </a:r>
            <a:r>
              <a:rPr lang="ru-RU" sz="2400" dirty="0" err="1" smtClean="0"/>
              <a:t>мають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прямокутну</a:t>
            </a:r>
            <a:r>
              <a:rPr lang="ru-RU" sz="2400" dirty="0" smtClean="0"/>
              <a:t> форму, </a:t>
            </a:r>
            <a:r>
              <a:rPr lang="ru-RU" sz="2400" dirty="0" err="1" smtClean="0"/>
              <a:t>тобто</a:t>
            </a:r>
            <a:r>
              <a:rPr lang="ru-RU" sz="2400" dirty="0" smtClean="0"/>
              <a:t> </a:t>
            </a:r>
            <a:r>
              <a:rPr lang="ru-RU" sz="2400" dirty="0" err="1" smtClean="0"/>
              <a:t>деталі</a:t>
            </a:r>
            <a:r>
              <a:rPr lang="ru-RU" sz="2400" dirty="0" smtClean="0"/>
              <a:t>, </a:t>
            </a:r>
            <a:r>
              <a:rPr lang="ru-RU" sz="2400" dirty="0" err="1" smtClean="0"/>
              <a:t>з'єднуються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під</a:t>
            </a:r>
            <a:r>
              <a:rPr lang="ru-RU" sz="2400" dirty="0" smtClean="0"/>
              <a:t> прямим кутом. </a:t>
            </a:r>
            <a:r>
              <a:rPr lang="ru-RU" sz="2400" dirty="0" err="1" smtClean="0"/>
              <a:t>Найбільш</a:t>
            </a:r>
            <a:r>
              <a:rPr lang="ru-RU" sz="2400" dirty="0" smtClean="0"/>
              <a:t> </a:t>
            </a:r>
            <a:r>
              <a:rPr lang="ru-RU" sz="2400" dirty="0" err="1" smtClean="0"/>
              <a:t>поширене</a:t>
            </a:r>
            <a:r>
              <a:rPr lang="ru-RU" sz="2400" dirty="0" smtClean="0"/>
              <a:t> </a:t>
            </a:r>
            <a:r>
              <a:rPr lang="ru-RU" sz="2400" dirty="0" err="1" smtClean="0"/>
              <a:t>з'єднання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брусків</a:t>
            </a:r>
            <a:r>
              <a:rPr lang="ru-RU" sz="2400" dirty="0" smtClean="0"/>
              <a:t> – </a:t>
            </a:r>
            <a:r>
              <a:rPr lang="ru-RU" sz="2400" dirty="0" err="1" smtClean="0"/>
              <a:t>шипове</a:t>
            </a:r>
            <a:r>
              <a:rPr lang="ru-RU" sz="2400" dirty="0" smtClean="0"/>
              <a:t>. </a:t>
            </a:r>
            <a:r>
              <a:rPr lang="ru-RU" sz="2400" dirty="0" err="1" smtClean="0"/>
              <a:t>Воно</a:t>
            </a:r>
            <a:r>
              <a:rPr lang="ru-RU" sz="2400" dirty="0" smtClean="0"/>
              <a:t> </a:t>
            </a:r>
            <a:r>
              <a:rPr lang="ru-RU" sz="2400" dirty="0" err="1" smtClean="0"/>
              <a:t>складається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двох</a:t>
            </a:r>
            <a:r>
              <a:rPr lang="ru-RU" sz="2400" dirty="0" smtClean="0"/>
              <a:t> </a:t>
            </a:r>
            <a:r>
              <a:rPr lang="ru-RU" sz="2400" dirty="0" err="1" smtClean="0"/>
              <a:t>елементів</a:t>
            </a:r>
            <a:r>
              <a:rPr lang="ru-RU" sz="2400" dirty="0" smtClean="0"/>
              <a:t> – шипа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гнізда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провушини</a:t>
            </a:r>
            <a:r>
              <a:rPr lang="ru-RU" sz="2400" dirty="0" smtClean="0"/>
              <a:t>.. </a:t>
            </a:r>
            <a:endParaRPr lang="ru-RU" sz="2400" dirty="0"/>
          </a:p>
        </p:txBody>
      </p:sp>
      <p:pic>
        <p:nvPicPr>
          <p:cNvPr id="3073" name="Picture 1" descr="C:\Users\valen\Desktop\trud7tereshuk2015-1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7" y="3399564"/>
            <a:ext cx="4667201" cy="2744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C00000"/>
                </a:solidFill>
              </a:rPr>
              <a:t>Домашнє завдання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1. Опрацювати матеріал. Знати види з</a:t>
            </a:r>
            <a:r>
              <a:rPr lang="en-US" dirty="0" smtClean="0"/>
              <a:t>’</a:t>
            </a:r>
            <a:r>
              <a:rPr lang="uk-UA" dirty="0" smtClean="0"/>
              <a:t>єднань дерев</a:t>
            </a:r>
            <a:r>
              <a:rPr lang="en-US" dirty="0" smtClean="0"/>
              <a:t>’</a:t>
            </a:r>
            <a:r>
              <a:rPr lang="uk-UA" dirty="0" err="1" smtClean="0"/>
              <a:t>яних</a:t>
            </a:r>
            <a:r>
              <a:rPr lang="uk-UA" dirty="0" smtClean="0"/>
              <a:t> поверхонь.</a:t>
            </a:r>
          </a:p>
          <a:p>
            <a:r>
              <a:rPr lang="uk-UA" dirty="0" smtClean="0"/>
              <a:t>2. Продовжувати роботу з виконання  власного виробу (згідно доступних матеріалів).</a:t>
            </a:r>
          </a:p>
          <a:p>
            <a:endParaRPr lang="uk-UA" dirty="0" smtClean="0"/>
          </a:p>
          <a:p>
            <a:r>
              <a:rPr lang="uk-UA" dirty="0" smtClean="0"/>
              <a:t>Виконане завдання  можна  надсилати  на освітню платформу  </a:t>
            </a:r>
            <a:r>
              <a:rPr lang="uk-UA" dirty="0" err="1" smtClean="0"/>
              <a:t>Human</a:t>
            </a:r>
            <a:endParaRPr lang="ru-RU" dirty="0" smtClean="0"/>
          </a:p>
          <a:p>
            <a:r>
              <a:rPr lang="uk-UA" dirty="0" smtClean="0"/>
              <a:t> або </a:t>
            </a:r>
            <a:r>
              <a:rPr lang="uk-UA" dirty="0" err="1" smtClean="0"/>
              <a:t>ел</a:t>
            </a:r>
            <a:r>
              <a:rPr lang="uk-UA" dirty="0" smtClean="0"/>
              <a:t>. пошту </a:t>
            </a:r>
            <a:r>
              <a:rPr lang="ru-RU" u="sng" dirty="0" smtClean="0">
                <a:hlinkClick r:id="rId2"/>
              </a:rPr>
              <a:t>valentinakapusta55@gmail.com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C00000"/>
                </a:solidFill>
              </a:rPr>
              <a:t>Виготовлення дерев</a:t>
            </a:r>
            <a:r>
              <a:rPr lang="en-US" sz="3600" b="1" dirty="0" smtClean="0">
                <a:solidFill>
                  <a:srgbClr val="C00000"/>
                </a:solidFill>
              </a:rPr>
              <a:t>’</a:t>
            </a:r>
            <a:r>
              <a:rPr lang="uk-UA" sz="3600" b="1" dirty="0" err="1" smtClean="0">
                <a:solidFill>
                  <a:srgbClr val="C00000"/>
                </a:solidFill>
              </a:rPr>
              <a:t>яної</a:t>
            </a:r>
            <a:r>
              <a:rPr lang="uk-UA" sz="3600" b="1" dirty="0" smtClean="0">
                <a:solidFill>
                  <a:srgbClr val="C00000"/>
                </a:solidFill>
              </a:rPr>
              <a:t> скриньки</a:t>
            </a:r>
            <a:br>
              <a:rPr lang="uk-UA" sz="3600" b="1" dirty="0" smtClean="0">
                <a:solidFill>
                  <a:srgbClr val="C00000"/>
                </a:solidFill>
              </a:rPr>
            </a:br>
            <a:r>
              <a:rPr lang="uk-UA" sz="3600" b="1" dirty="0" smtClean="0">
                <a:solidFill>
                  <a:srgbClr val="C00000"/>
                </a:solidFill>
              </a:rPr>
              <a:t> ( шкатулки)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Сьогодні ознайомимося з  технологічними процесами, як шліфування та виготовлення елементів з</a:t>
            </a:r>
            <a:r>
              <a:rPr lang="en-US" dirty="0" smtClean="0"/>
              <a:t>’</a:t>
            </a:r>
            <a:r>
              <a:rPr lang="uk-UA" dirty="0" smtClean="0"/>
              <a:t>єднань.</a:t>
            </a:r>
            <a:endParaRPr lang="ru-RU" dirty="0"/>
          </a:p>
        </p:txBody>
      </p:sp>
      <p:pic>
        <p:nvPicPr>
          <p:cNvPr id="22531" name="Picture 3" descr="C:\Users\valen\Desktop\Без названия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357562"/>
            <a:ext cx="3905263" cy="29289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" descr="C:\Users\valen\Desktop\kak-sdelat-shkatulku-iz-dereva-svoimi-rukami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3901418" cy="2928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err="1" smtClean="0">
                <a:solidFill>
                  <a:srgbClr val="C00000"/>
                </a:solidFill>
              </a:rPr>
              <a:t>Шліфування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62500" lnSpcReduction="20000"/>
          </a:bodyPr>
          <a:lstStyle/>
          <a:p>
            <a:endParaRPr lang="ru-RU" dirty="0" smtClean="0"/>
          </a:p>
          <a:p>
            <a:r>
              <a:rPr lang="ru-RU" b="1" i="1" dirty="0" err="1" smtClean="0"/>
              <a:t>Шліфування</a:t>
            </a:r>
            <a:r>
              <a:rPr lang="ru-RU" i="1" dirty="0" smtClean="0"/>
              <a:t> – </a:t>
            </a:r>
            <a:r>
              <a:rPr lang="ru-RU" i="1" dirty="0" err="1" smtClean="0"/>
              <a:t>це</a:t>
            </a:r>
            <a:r>
              <a:rPr lang="ru-RU" i="1" dirty="0" smtClean="0"/>
              <a:t> </a:t>
            </a:r>
            <a:r>
              <a:rPr lang="ru-RU" i="1" dirty="0" err="1" smtClean="0"/>
              <a:t>технологічна</a:t>
            </a:r>
            <a:r>
              <a:rPr lang="ru-RU" i="1" dirty="0" smtClean="0"/>
              <a:t> </a:t>
            </a:r>
            <a:r>
              <a:rPr lang="ru-RU" i="1" dirty="0" err="1" smtClean="0"/>
              <a:t>операція</a:t>
            </a:r>
            <a:r>
              <a:rPr lang="ru-RU" i="1" dirty="0" smtClean="0"/>
              <a:t>, </a:t>
            </a:r>
            <a:r>
              <a:rPr lang="ru-RU" i="1" dirty="0" err="1" smtClean="0"/>
              <a:t>що</a:t>
            </a:r>
            <a:r>
              <a:rPr lang="ru-RU" i="1" dirty="0" smtClean="0"/>
              <a:t> </a:t>
            </a:r>
            <a:r>
              <a:rPr lang="ru-RU" i="1" dirty="0" err="1" smtClean="0"/>
              <a:t>передбачає</a:t>
            </a:r>
            <a:r>
              <a:rPr lang="ru-RU" i="1" dirty="0" smtClean="0"/>
              <a:t> </a:t>
            </a:r>
            <a:r>
              <a:rPr lang="ru-RU" i="1" dirty="0" err="1" smtClean="0"/>
              <a:t>усунення</a:t>
            </a:r>
            <a:r>
              <a:rPr lang="ru-RU" i="1" dirty="0" smtClean="0"/>
              <a:t> </a:t>
            </a:r>
            <a:r>
              <a:rPr lang="ru-RU" i="1" dirty="0" err="1" smtClean="0"/>
              <a:t>незначних</a:t>
            </a:r>
            <a:r>
              <a:rPr lang="ru-RU" i="1" dirty="0" smtClean="0"/>
              <a:t> </a:t>
            </a:r>
            <a:r>
              <a:rPr lang="ru-RU" i="1" dirty="0" err="1" smtClean="0"/>
              <a:t>нерівностей</a:t>
            </a:r>
            <a:r>
              <a:rPr lang="ru-RU" i="1" dirty="0" smtClean="0"/>
              <a:t> на </a:t>
            </a:r>
            <a:r>
              <a:rPr lang="ru-RU" i="1" dirty="0" err="1" smtClean="0"/>
              <a:t>поверхні</a:t>
            </a:r>
            <a:r>
              <a:rPr lang="ru-RU" i="1" dirty="0" smtClean="0"/>
              <a:t> за </a:t>
            </a:r>
            <a:r>
              <a:rPr lang="ru-RU" i="1" dirty="0" err="1" smtClean="0"/>
              <a:t>допомогою</a:t>
            </a:r>
            <a:r>
              <a:rPr lang="ru-RU" i="1" dirty="0" smtClean="0"/>
              <a:t> </a:t>
            </a:r>
            <a:r>
              <a:rPr lang="ru-RU" i="1" dirty="0" err="1" smtClean="0"/>
              <a:t>абразивних</a:t>
            </a:r>
            <a:r>
              <a:rPr lang="ru-RU" i="1" dirty="0" smtClean="0"/>
              <a:t> </a:t>
            </a:r>
            <a:r>
              <a:rPr lang="ru-RU" i="1" dirty="0" err="1" smtClean="0"/>
              <a:t>матеріалів</a:t>
            </a:r>
            <a:r>
              <a:rPr lang="ru-RU" i="1" dirty="0" smtClean="0"/>
              <a:t>.</a:t>
            </a:r>
            <a:endParaRPr lang="ru-RU" b="1" dirty="0" smtClean="0"/>
          </a:p>
          <a:p>
            <a:r>
              <a:rPr lang="ru-RU" dirty="0" err="1" smtClean="0"/>
              <a:t>Шліфувальні</a:t>
            </a:r>
            <a:r>
              <a:rPr lang="ru-RU" dirty="0" smtClean="0"/>
              <a:t> шкурки </a:t>
            </a:r>
            <a:r>
              <a:rPr lang="ru-RU" dirty="0" err="1" smtClean="0"/>
              <a:t>виготовляють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тканини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цупкого</a:t>
            </a:r>
            <a:r>
              <a:rPr lang="ru-RU" dirty="0" smtClean="0"/>
              <a:t> </a:t>
            </a:r>
            <a:r>
              <a:rPr lang="ru-RU" dirty="0" err="1" smtClean="0"/>
              <a:t>паперу</a:t>
            </a:r>
            <a:r>
              <a:rPr lang="ru-RU" dirty="0" smtClean="0"/>
              <a:t>, на один </a:t>
            </a:r>
            <a:r>
              <a:rPr lang="ru-RU" dirty="0" err="1" smtClean="0"/>
              <a:t>бік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наклеюють</a:t>
            </a:r>
            <a:r>
              <a:rPr lang="ru-RU" dirty="0" smtClean="0"/>
              <a:t> </a:t>
            </a:r>
            <a:r>
              <a:rPr lang="ru-RU" dirty="0" err="1" smtClean="0"/>
              <a:t>подрібнені</a:t>
            </a:r>
            <a:r>
              <a:rPr lang="ru-RU" dirty="0" smtClean="0"/>
              <a:t> </a:t>
            </a:r>
            <a:r>
              <a:rPr lang="ru-RU" dirty="0" err="1" smtClean="0"/>
              <a:t>частинки</a:t>
            </a:r>
            <a:r>
              <a:rPr lang="ru-RU" dirty="0" smtClean="0"/>
              <a:t> </a:t>
            </a:r>
            <a:r>
              <a:rPr lang="ru-RU" dirty="0" err="1" smtClean="0"/>
              <a:t>твердої</a:t>
            </a:r>
            <a:r>
              <a:rPr lang="ru-RU" dirty="0" smtClean="0"/>
              <a:t> </a:t>
            </a:r>
            <a:r>
              <a:rPr lang="ru-RU" dirty="0" err="1" smtClean="0"/>
              <a:t>речовини</a:t>
            </a:r>
            <a:r>
              <a:rPr lang="ru-RU" dirty="0" smtClean="0"/>
              <a:t> - абразиву. Чим </a:t>
            </a:r>
            <a:r>
              <a:rPr lang="ru-RU" dirty="0" err="1" smtClean="0"/>
              <a:t>дрібніші</a:t>
            </a:r>
            <a:r>
              <a:rPr lang="ru-RU" dirty="0" smtClean="0"/>
              <a:t> </a:t>
            </a:r>
            <a:r>
              <a:rPr lang="ru-RU" dirty="0" err="1" smtClean="0"/>
              <a:t>частинки</a:t>
            </a:r>
            <a:r>
              <a:rPr lang="ru-RU" dirty="0" smtClean="0"/>
              <a:t>, </a:t>
            </a:r>
            <a:r>
              <a:rPr lang="ru-RU" dirty="0" err="1" smtClean="0"/>
              <a:t>тим</a:t>
            </a:r>
            <a:r>
              <a:rPr lang="ru-RU" dirty="0" smtClean="0"/>
              <a:t> </a:t>
            </a:r>
            <a:r>
              <a:rPr lang="ru-RU" dirty="0" err="1" smtClean="0"/>
              <a:t>вища</a:t>
            </a:r>
            <a:r>
              <a:rPr lang="ru-RU" dirty="0" smtClean="0"/>
              <a:t> </a:t>
            </a:r>
            <a:r>
              <a:rPr lang="ru-RU" dirty="0" err="1" smtClean="0"/>
              <a:t>якість</a:t>
            </a:r>
            <a:r>
              <a:rPr lang="ru-RU" dirty="0" smtClean="0"/>
              <a:t> </a:t>
            </a:r>
            <a:r>
              <a:rPr lang="ru-RU" dirty="0" err="1" smtClean="0"/>
              <a:t>оброблювальної</a:t>
            </a:r>
            <a:r>
              <a:rPr lang="ru-RU" dirty="0" smtClean="0"/>
              <a:t> </a:t>
            </a:r>
            <a:r>
              <a:rPr lang="ru-RU" dirty="0" err="1" smtClean="0"/>
              <a:t>поверхні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Паперові</a:t>
            </a:r>
            <a:r>
              <a:rPr lang="ru-RU" dirty="0" smtClean="0"/>
              <a:t> </a:t>
            </a:r>
            <a:r>
              <a:rPr lang="ru-RU" dirty="0" err="1" smtClean="0"/>
              <a:t>шліфувальні</a:t>
            </a:r>
            <a:r>
              <a:rPr lang="ru-RU" dirty="0" smtClean="0"/>
              <a:t> </a:t>
            </a:r>
            <a:r>
              <a:rPr lang="ru-RU" dirty="0" err="1" smtClean="0"/>
              <a:t>матеріали</a:t>
            </a:r>
            <a:r>
              <a:rPr lang="ru-RU" dirty="0" smtClean="0"/>
              <a:t> (</a:t>
            </a:r>
            <a:r>
              <a:rPr lang="ru-RU" dirty="0" err="1" smtClean="0"/>
              <a:t>наждачний</a:t>
            </a:r>
            <a:r>
              <a:rPr lang="ru-RU" dirty="0" smtClean="0"/>
              <a:t> </a:t>
            </a:r>
            <a:r>
              <a:rPr lang="ru-RU" dirty="0" err="1" smtClean="0"/>
              <a:t>папір</a:t>
            </a:r>
            <a:r>
              <a:rPr lang="ru-RU" dirty="0" smtClean="0"/>
              <a:t>)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для ручного </a:t>
            </a:r>
            <a:r>
              <a:rPr lang="ru-RU" dirty="0" err="1" smtClean="0"/>
              <a:t>шліфування</a:t>
            </a:r>
            <a:r>
              <a:rPr lang="ru-RU" dirty="0" smtClean="0"/>
              <a:t>. </a:t>
            </a:r>
            <a:r>
              <a:rPr lang="ru-RU" dirty="0" err="1" smtClean="0"/>
              <a:t>Шліфувальну</a:t>
            </a:r>
            <a:r>
              <a:rPr lang="ru-RU" dirty="0" smtClean="0"/>
              <a:t> шкурку (на </a:t>
            </a:r>
            <a:r>
              <a:rPr lang="ru-RU" dirty="0" err="1" smtClean="0"/>
              <a:t>тканинній</a:t>
            </a:r>
            <a:r>
              <a:rPr lang="ru-RU" dirty="0" smtClean="0"/>
              <a:t> </a:t>
            </a:r>
            <a:r>
              <a:rPr lang="ru-RU" dirty="0" err="1" smtClean="0"/>
              <a:t>основі</a:t>
            </a:r>
            <a:r>
              <a:rPr lang="ru-RU" dirty="0" smtClean="0"/>
              <a:t>) </a:t>
            </a:r>
            <a:r>
              <a:rPr lang="ru-RU" dirty="0" err="1" smtClean="0"/>
              <a:t>застосовують</a:t>
            </a:r>
            <a:r>
              <a:rPr lang="ru-RU" dirty="0" smtClean="0"/>
              <a:t> </a:t>
            </a:r>
            <a:r>
              <a:rPr lang="ru-RU" dirty="0" err="1" smtClean="0"/>
              <a:t>переважно</a:t>
            </a:r>
            <a:r>
              <a:rPr lang="ru-RU" dirty="0" smtClean="0"/>
              <a:t> у </a:t>
            </a:r>
            <a:r>
              <a:rPr lang="ru-RU" dirty="0" err="1" smtClean="0"/>
              <a:t>верстатах</a:t>
            </a:r>
            <a:r>
              <a:rPr lang="ru-RU" dirty="0" smtClean="0"/>
              <a:t> та </a:t>
            </a:r>
            <a:r>
              <a:rPr lang="ru-RU" dirty="0" err="1" smtClean="0"/>
              <a:t>шліфувальних</a:t>
            </a:r>
            <a:r>
              <a:rPr lang="ru-RU" dirty="0" smtClean="0"/>
              <a:t> </a:t>
            </a:r>
            <a:r>
              <a:rPr lang="ru-RU" dirty="0" err="1" smtClean="0"/>
              <a:t>електроінструментах</a:t>
            </a:r>
            <a:r>
              <a:rPr lang="ru-RU" dirty="0" smtClean="0"/>
              <a:t>. Вона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міцнішою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шліфування</a:t>
            </a:r>
            <a:r>
              <a:rPr lang="uk-UA" dirty="0" smtClean="0"/>
              <a:t> великих поверхонь</a:t>
            </a:r>
            <a:r>
              <a:rPr lang="ru-RU" dirty="0" smtClean="0"/>
              <a:t> шкурку </a:t>
            </a:r>
            <a:r>
              <a:rPr lang="ru-RU" dirty="0" err="1" smtClean="0"/>
              <a:t>намотують</a:t>
            </a:r>
            <a:r>
              <a:rPr lang="ru-RU" dirty="0" smtClean="0"/>
              <a:t> на </a:t>
            </a:r>
            <a:r>
              <a:rPr lang="uk-UA" dirty="0" smtClean="0"/>
              <a:t> </a:t>
            </a:r>
            <a:r>
              <a:rPr lang="uk-UA" dirty="0" err="1" smtClean="0"/>
              <a:t>бруск</a:t>
            </a:r>
            <a:r>
              <a:rPr lang="ru-RU" dirty="0" smtClean="0"/>
              <a:t>и. </a:t>
            </a:r>
          </a:p>
          <a:p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зачистити</a:t>
            </a:r>
            <a:r>
              <a:rPr lang="ru-RU" dirty="0" smtClean="0"/>
              <a:t> </a:t>
            </a:r>
            <a:r>
              <a:rPr lang="ru-RU" dirty="0" err="1" smtClean="0"/>
              <a:t>дрібні</a:t>
            </a:r>
            <a:r>
              <a:rPr lang="ru-RU" dirty="0" smtClean="0"/>
              <a:t> </a:t>
            </a:r>
            <a:r>
              <a:rPr lang="ru-RU" dirty="0" err="1" smtClean="0"/>
              <a:t>деталі</a:t>
            </a:r>
            <a:r>
              <a:rPr lang="ru-RU" dirty="0" smtClean="0"/>
              <a:t>,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рухають</a:t>
            </a:r>
            <a:r>
              <a:rPr lang="ru-RU" dirty="0" smtClean="0"/>
              <a:t> по </a:t>
            </a:r>
            <a:r>
              <a:rPr lang="ru-RU" dirty="0" err="1" smtClean="0"/>
              <a:t>шліфувальній</a:t>
            </a:r>
            <a:r>
              <a:rPr lang="ru-RU" dirty="0" smtClean="0"/>
              <a:t> </a:t>
            </a:r>
            <a:r>
              <a:rPr lang="ru-RU" dirty="0" err="1" smtClean="0"/>
              <a:t>шкурці</a:t>
            </a:r>
            <a:r>
              <a:rPr lang="ru-RU" dirty="0" smtClean="0"/>
              <a:t>.</a:t>
            </a:r>
          </a:p>
          <a:p>
            <a:r>
              <a:rPr lang="uk-UA" dirty="0" smtClean="0"/>
              <a:t> </a:t>
            </a:r>
            <a:r>
              <a:rPr lang="ru-RU" dirty="0" err="1" smtClean="0"/>
              <a:t>Рівні</a:t>
            </a:r>
            <a:r>
              <a:rPr lang="ru-RU" dirty="0" smtClean="0"/>
              <a:t> кромки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зачищають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колодки та </a:t>
            </a:r>
            <a:r>
              <a:rPr lang="ru-RU" dirty="0" err="1" smtClean="0"/>
              <a:t>шліфшкурки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Ш</a:t>
            </a:r>
            <a:r>
              <a:rPr lang="ru-RU" dirty="0" err="1" smtClean="0"/>
              <a:t>ліфування</a:t>
            </a:r>
            <a:r>
              <a:rPr lang="ru-RU" dirty="0" smtClean="0"/>
              <a:t> деталей </a:t>
            </a:r>
            <a:r>
              <a:rPr lang="ru-RU" dirty="0" err="1" smtClean="0"/>
              <a:t>виконують</a:t>
            </a:r>
            <a:r>
              <a:rPr lang="ru-RU" dirty="0" smtClean="0"/>
              <a:t> для того,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надати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красивого </a:t>
            </a:r>
            <a:r>
              <a:rPr lang="ru-RU" dirty="0" err="1" smtClean="0"/>
              <a:t>вигляду</a:t>
            </a:r>
            <a:r>
              <a:rPr lang="ru-RU" dirty="0" smtClean="0"/>
              <a:t> та </a:t>
            </a:r>
            <a:r>
              <a:rPr lang="ru-RU" dirty="0" err="1" smtClean="0"/>
              <a:t>високої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Маркування шліфувальних шкурок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500726"/>
          </a:xfrm>
        </p:spPr>
        <p:txBody>
          <a:bodyPr/>
          <a:lstStyle/>
          <a:p>
            <a:r>
              <a:rPr lang="ru-RU" sz="1600" dirty="0" smtClean="0"/>
              <a:t>Приклад </a:t>
            </a:r>
            <a:r>
              <a:rPr lang="ru-RU" sz="1600" dirty="0" err="1" smtClean="0"/>
              <a:t>маркування</a:t>
            </a:r>
            <a:r>
              <a:rPr lang="ru-RU" sz="1600" dirty="0" smtClean="0"/>
              <a:t>: 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 </a:t>
            </a:r>
            <a:r>
              <a:rPr lang="ru-RU" sz="1600" dirty="0" smtClean="0"/>
              <a:t>    40 </a:t>
            </a:r>
            <a:r>
              <a:rPr lang="ru-RU" sz="1600" dirty="0" smtClean="0"/>
              <a:t>(</a:t>
            </a:r>
            <a:r>
              <a:rPr lang="ru-RU" sz="1600" dirty="0" err="1" smtClean="0"/>
              <a:t>крупне</a:t>
            </a:r>
            <a:r>
              <a:rPr lang="ru-RU" sz="1600" dirty="0" smtClean="0"/>
              <a:t> зерно), Р80 (зерно </a:t>
            </a:r>
            <a:r>
              <a:rPr lang="ru-RU" sz="1600" dirty="0" err="1" smtClean="0"/>
              <a:t>середньої</a:t>
            </a:r>
            <a:r>
              <a:rPr lang="ru-RU" sz="1600" dirty="0" smtClean="0"/>
              <a:t> </a:t>
            </a:r>
            <a:r>
              <a:rPr lang="ru-RU" sz="1600" dirty="0" err="1" smtClean="0"/>
              <a:t>величини</a:t>
            </a:r>
            <a:r>
              <a:rPr lang="ru-RU" sz="1600" dirty="0" smtClean="0"/>
              <a:t>), Р200 (зерно </a:t>
            </a:r>
            <a:r>
              <a:rPr lang="ru-RU" sz="1600" dirty="0" err="1" smtClean="0"/>
              <a:t>малої</a:t>
            </a:r>
            <a:r>
              <a:rPr lang="ru-RU" sz="1600" dirty="0" smtClean="0"/>
              <a:t> </a:t>
            </a:r>
            <a:r>
              <a:rPr lang="ru-RU" sz="1600" dirty="0" err="1" smtClean="0"/>
              <a:t>величини</a:t>
            </a:r>
            <a:r>
              <a:rPr lang="ru-RU" sz="1600" dirty="0" smtClean="0"/>
              <a:t>). </a:t>
            </a:r>
            <a:r>
              <a:rPr lang="ru-RU" sz="1600" dirty="0" err="1" smtClean="0"/>
              <a:t>Тобто</a:t>
            </a:r>
            <a:r>
              <a:rPr lang="ru-RU" sz="1600" dirty="0" smtClean="0"/>
              <a:t>, </a:t>
            </a:r>
            <a:r>
              <a:rPr lang="ru-RU" sz="1600" dirty="0" err="1" smtClean="0"/>
              <a:t>чим</a:t>
            </a:r>
            <a:r>
              <a:rPr lang="ru-RU" sz="1600" dirty="0" smtClean="0"/>
              <a:t> </a:t>
            </a:r>
            <a:r>
              <a:rPr lang="ru-RU" sz="1600" dirty="0" err="1" smtClean="0"/>
              <a:t>менше</a:t>
            </a:r>
            <a:r>
              <a:rPr lang="ru-RU" sz="1600" dirty="0" smtClean="0"/>
              <a:t> число, </a:t>
            </a:r>
            <a:r>
              <a:rPr lang="ru-RU" sz="1600" dirty="0" err="1" smtClean="0"/>
              <a:t>тим</a:t>
            </a:r>
            <a:r>
              <a:rPr lang="ru-RU" sz="1600" dirty="0" smtClean="0"/>
              <a:t> </a:t>
            </a:r>
            <a:r>
              <a:rPr lang="ru-RU" sz="1600" dirty="0" err="1" smtClean="0"/>
              <a:t>більший</a:t>
            </a:r>
            <a:r>
              <a:rPr lang="ru-RU" sz="1600" dirty="0" smtClean="0"/>
              <a:t> </a:t>
            </a:r>
            <a:r>
              <a:rPr lang="ru-RU" sz="1600" dirty="0" err="1" smtClean="0"/>
              <a:t>розмір</a:t>
            </a:r>
            <a:r>
              <a:rPr lang="ru-RU" sz="1600" dirty="0" smtClean="0"/>
              <a:t> </a:t>
            </a:r>
            <a:r>
              <a:rPr lang="ru-RU" sz="1600" dirty="0" err="1" smtClean="0"/>
              <a:t>зернини</a:t>
            </a:r>
            <a:r>
              <a:rPr lang="ru-RU" sz="1600" dirty="0" smtClean="0"/>
              <a:t> абразиву.</a:t>
            </a:r>
          </a:p>
          <a:p>
            <a:endParaRPr lang="ru-RU" dirty="0"/>
          </a:p>
        </p:txBody>
      </p:sp>
      <p:pic>
        <p:nvPicPr>
          <p:cNvPr id="1026" name="Picture 2" descr="https://disted.edu.vn.ua/media/images/lerom9/trudove7invariant/thema10/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2143140" cy="2496648"/>
          </a:xfrm>
          <a:prstGeom prst="rect">
            <a:avLst/>
          </a:prstGeom>
          <a:noFill/>
        </p:spPr>
      </p:pic>
      <p:pic>
        <p:nvPicPr>
          <p:cNvPr id="1028" name="Picture 4" descr="https://disted.edu.vn.ua/media/images/lerom9/trudove7invariant/thema10/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8378" y="2357431"/>
            <a:ext cx="2060710" cy="1785949"/>
          </a:xfrm>
          <a:prstGeom prst="rect">
            <a:avLst/>
          </a:prstGeom>
          <a:noFill/>
        </p:spPr>
      </p:pic>
      <p:pic>
        <p:nvPicPr>
          <p:cNvPr id="1030" name="Picture 6" descr="https://disted.edu.vn.ua/media/images/lerom9/trudove7invariant/thema10/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357431"/>
            <a:ext cx="2060710" cy="1785950"/>
          </a:xfrm>
          <a:prstGeom prst="rect">
            <a:avLst/>
          </a:prstGeom>
          <a:noFill/>
        </p:spPr>
      </p:pic>
      <p:pic>
        <p:nvPicPr>
          <p:cNvPr id="1032" name="Picture 8" descr="https://disted.edu.vn.ua/media/images/lerom9/trudove7invariant/thema10/0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4500570"/>
            <a:ext cx="2071702" cy="1795475"/>
          </a:xfrm>
          <a:prstGeom prst="rect">
            <a:avLst/>
          </a:prstGeom>
          <a:noFill/>
        </p:spPr>
      </p:pic>
      <p:pic>
        <p:nvPicPr>
          <p:cNvPr id="1034" name="Picture 10" descr="https://disted.edu.vn.ua/media/images/lerom9/trudove7invariant/thema10/02-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4500570"/>
            <a:ext cx="2643186" cy="1762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Правила </a:t>
            </a:r>
            <a:r>
              <a:rPr lang="ru-RU" b="1" dirty="0" err="1" smtClean="0">
                <a:solidFill>
                  <a:srgbClr val="C00000"/>
                </a:solidFill>
              </a:rPr>
              <a:t>шліфування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деревини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i="1" dirty="0" err="1" smtClean="0"/>
              <a:t>Шліфувати</a:t>
            </a:r>
            <a:r>
              <a:rPr lang="ru-RU" b="1" i="1" dirty="0" smtClean="0"/>
              <a:t> </a:t>
            </a:r>
            <a:r>
              <a:rPr lang="ru-RU" b="1" i="1" dirty="0" smtClean="0"/>
              <a:t>максимально </a:t>
            </a:r>
            <a:r>
              <a:rPr lang="ru-RU" b="1" i="1" dirty="0" err="1" smtClean="0"/>
              <a:t>паралельно</a:t>
            </a:r>
            <a:r>
              <a:rPr lang="ru-RU" b="1" i="1" dirty="0" smtClean="0"/>
              <a:t> волокнам, </a:t>
            </a:r>
            <a:r>
              <a:rPr lang="ru-RU" b="1" i="1" dirty="0" err="1" smtClean="0"/>
              <a:t>уникаючи</a:t>
            </a:r>
            <a:r>
              <a:rPr lang="ru-RU" b="1" i="1" dirty="0" smtClean="0"/>
              <a:t> </a:t>
            </a:r>
            <a:r>
              <a:rPr lang="ru-RU" b="1" i="1" dirty="0" err="1" smtClean="0"/>
              <a:t>їх</a:t>
            </a:r>
            <a:r>
              <a:rPr lang="ru-RU" b="1" i="1" dirty="0" smtClean="0"/>
              <a:t> </a:t>
            </a:r>
            <a:r>
              <a:rPr lang="ru-RU" b="1" i="1" dirty="0" err="1" smtClean="0"/>
              <a:t>перерізання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Поперечне</a:t>
            </a:r>
            <a:r>
              <a:rPr lang="ru-RU" dirty="0" smtClean="0"/>
              <a:t> </a:t>
            </a:r>
            <a:r>
              <a:rPr lang="ru-RU" dirty="0" err="1" smtClean="0"/>
              <a:t>шліфування</a:t>
            </a:r>
            <a:r>
              <a:rPr lang="ru-RU" dirty="0" smtClean="0"/>
              <a:t> </a:t>
            </a:r>
            <a:r>
              <a:rPr lang="ru-RU" dirty="0" err="1" smtClean="0"/>
              <a:t>призводить</a:t>
            </a:r>
            <a:r>
              <a:rPr lang="ru-RU" dirty="0" smtClean="0"/>
              <a:t> до </a:t>
            </a:r>
            <a:r>
              <a:rPr lang="ru-RU" dirty="0" err="1" smtClean="0"/>
              <a:t>отримання</a:t>
            </a:r>
            <a:r>
              <a:rPr lang="ru-RU" dirty="0" smtClean="0"/>
              <a:t> „</a:t>
            </a:r>
            <a:r>
              <a:rPr lang="ru-RU" dirty="0" err="1" smtClean="0"/>
              <a:t>обтріпаних</a:t>
            </a:r>
            <a:r>
              <a:rPr lang="ru-RU" dirty="0" smtClean="0"/>
              <a:t>” </a:t>
            </a:r>
            <a:r>
              <a:rPr lang="ru-RU" dirty="0" err="1" smtClean="0"/>
              <a:t>країв</a:t>
            </a:r>
            <a:r>
              <a:rPr lang="ru-RU" dirty="0" smtClean="0"/>
              <a:t> волокон.</a:t>
            </a:r>
            <a:endParaRPr lang="ru-RU" dirty="0"/>
          </a:p>
        </p:txBody>
      </p:sp>
      <p:pic>
        <p:nvPicPr>
          <p:cNvPr id="24578" name="Picture 2" descr="https://disted.edu.vn.ua/media/images/lerom9/trudove7invariant/thema10/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429000"/>
            <a:ext cx="4286250" cy="292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r>
              <a:rPr lang="ru-RU" b="1" dirty="0" err="1" smtClean="0">
                <a:solidFill>
                  <a:srgbClr val="C00000"/>
                </a:solidFill>
              </a:rPr>
              <a:t>Пристосування</a:t>
            </a:r>
            <a:r>
              <a:rPr lang="ru-RU" b="1" dirty="0" smtClean="0">
                <a:solidFill>
                  <a:srgbClr val="C00000"/>
                </a:solidFill>
              </a:rPr>
              <a:t> для </a:t>
            </a:r>
            <a:r>
              <a:rPr lang="ru-RU" b="1" dirty="0" err="1" smtClean="0">
                <a:solidFill>
                  <a:srgbClr val="C00000"/>
                </a:solidFill>
              </a:rPr>
              <a:t>шліфування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000108"/>
            <a:ext cx="8115328" cy="5019692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 err="1" smtClean="0"/>
              <a:t>Найпростішими</a:t>
            </a:r>
            <a:r>
              <a:rPr lang="ru-RU" sz="1800" dirty="0" smtClean="0"/>
              <a:t> </a:t>
            </a:r>
            <a:r>
              <a:rPr lang="ru-RU" sz="1800" dirty="0" err="1" smtClean="0"/>
              <a:t>пристосуваннями</a:t>
            </a:r>
            <a:r>
              <a:rPr lang="ru-RU" sz="1800" dirty="0" smtClean="0"/>
              <a:t> </a:t>
            </a:r>
            <a:r>
              <a:rPr lang="ru-RU" sz="1800" dirty="0" err="1" smtClean="0"/>
              <a:t>є</a:t>
            </a:r>
            <a:r>
              <a:rPr lang="ru-RU" sz="1800" dirty="0" smtClean="0"/>
              <a:t> </a:t>
            </a:r>
            <a:r>
              <a:rPr lang="ru-RU" sz="1800" dirty="0" err="1" smtClean="0"/>
              <a:t>шліфувальні</a:t>
            </a:r>
            <a:r>
              <a:rPr lang="ru-RU" sz="1800" dirty="0" smtClean="0"/>
              <a:t> колодки</a:t>
            </a:r>
            <a:r>
              <a:rPr lang="ru-RU" sz="1800" dirty="0" smtClean="0"/>
              <a:t>.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Для </a:t>
            </a:r>
            <a:r>
              <a:rPr lang="ru-RU" sz="1800" dirty="0" err="1" smtClean="0"/>
              <a:t>свердлильного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верстата</a:t>
            </a:r>
            <a:r>
              <a:rPr lang="ru-RU" sz="1800" dirty="0" smtClean="0"/>
              <a:t> </a:t>
            </a:r>
            <a:r>
              <a:rPr lang="ru-RU" sz="1800" dirty="0" err="1" smtClean="0"/>
              <a:t>можна</a:t>
            </a:r>
            <a:r>
              <a:rPr lang="ru-RU" sz="1800" dirty="0" smtClean="0"/>
              <a:t> </a:t>
            </a:r>
            <a:r>
              <a:rPr lang="ru-RU" sz="1800" dirty="0" err="1" smtClean="0"/>
              <a:t>використати</a:t>
            </a:r>
            <a:r>
              <a:rPr lang="ru-RU" sz="1800" dirty="0" smtClean="0"/>
              <a:t> </a:t>
            </a:r>
            <a:r>
              <a:rPr lang="ru-RU" sz="1800" dirty="0" err="1" smtClean="0"/>
              <a:t>пристосування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з</a:t>
            </a:r>
            <a:r>
              <a:rPr lang="ru-RU" sz="1800" dirty="0" smtClean="0"/>
              <a:t> </a:t>
            </a:r>
            <a:r>
              <a:rPr lang="ru-RU" sz="1800" dirty="0" err="1" smtClean="0"/>
              <a:t>використанням</a:t>
            </a:r>
            <a:r>
              <a:rPr lang="ru-RU" sz="1800" dirty="0" smtClean="0"/>
              <a:t> </a:t>
            </a:r>
            <a:r>
              <a:rPr lang="ru-RU" sz="1800" dirty="0" err="1" smtClean="0"/>
              <a:t>осі</a:t>
            </a:r>
            <a:r>
              <a:rPr lang="ru-RU" sz="1800" dirty="0" smtClean="0"/>
              <a:t> та круга </a:t>
            </a:r>
            <a:r>
              <a:rPr lang="ru-RU" sz="1800" dirty="0" err="1" smtClean="0"/>
              <a:t>з</a:t>
            </a:r>
            <a:r>
              <a:rPr lang="ru-RU" sz="1800" dirty="0" smtClean="0"/>
              <a:t> ДВП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товстого</a:t>
            </a:r>
            <a:r>
              <a:rPr lang="ru-RU" sz="1800" dirty="0" smtClean="0"/>
              <a:t> картону</a:t>
            </a:r>
            <a:r>
              <a:rPr lang="ru-RU" sz="1800" dirty="0" smtClean="0"/>
              <a:t>.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r>
              <a:rPr lang="ru-RU" sz="2100" dirty="0" smtClean="0"/>
              <a:t>На </a:t>
            </a:r>
            <a:r>
              <a:rPr lang="ru-RU" sz="2100" dirty="0" err="1" smtClean="0"/>
              <a:t>підприємствах</a:t>
            </a:r>
            <a:r>
              <a:rPr lang="ru-RU" sz="2100" dirty="0" smtClean="0"/>
              <a:t> </a:t>
            </a:r>
            <a:r>
              <a:rPr lang="ru-RU" sz="2100" dirty="0" smtClean="0"/>
              <a:t>для </a:t>
            </a:r>
            <a:r>
              <a:rPr lang="ru-RU" sz="2100" dirty="0" err="1" smtClean="0"/>
              <a:t>чорнового</a:t>
            </a:r>
            <a:r>
              <a:rPr lang="ru-RU" sz="2100" dirty="0" smtClean="0"/>
              <a:t> </a:t>
            </a:r>
            <a:r>
              <a:rPr lang="ru-RU" sz="2100" dirty="0" err="1" smtClean="0"/>
              <a:t>шліфування</a:t>
            </a:r>
            <a:r>
              <a:rPr lang="ru-RU" sz="2100" dirty="0" smtClean="0"/>
              <a:t> </a:t>
            </a:r>
            <a:r>
              <a:rPr lang="ru-RU" sz="2100" dirty="0" err="1" smtClean="0"/>
              <a:t>використовують</a:t>
            </a:r>
            <a:r>
              <a:rPr lang="ru-RU" sz="2100" dirty="0" smtClean="0"/>
              <a:t> </a:t>
            </a:r>
            <a:r>
              <a:rPr lang="ru-RU" sz="2100" dirty="0" err="1" smtClean="0"/>
              <a:t>стрічкові</a:t>
            </a:r>
            <a:r>
              <a:rPr lang="ru-RU" sz="2100" dirty="0" smtClean="0"/>
              <a:t> </a:t>
            </a:r>
            <a:r>
              <a:rPr lang="ru-RU" sz="2100" dirty="0" err="1" smtClean="0"/>
              <a:t>шліфмашини</a:t>
            </a:r>
            <a:r>
              <a:rPr lang="ru-RU" sz="2100" dirty="0" smtClean="0"/>
              <a:t> (а). Чистове </a:t>
            </a:r>
            <a:r>
              <a:rPr lang="ru-RU" sz="2100" dirty="0" err="1" smtClean="0"/>
              <a:t>шліфування</a:t>
            </a:r>
            <a:r>
              <a:rPr lang="ru-RU" sz="2100" dirty="0" smtClean="0"/>
              <a:t> </a:t>
            </a:r>
            <a:r>
              <a:rPr lang="ru-RU" sz="2100" dirty="0" err="1" smtClean="0"/>
              <a:t>виконують</a:t>
            </a:r>
            <a:r>
              <a:rPr lang="ru-RU" sz="2100" dirty="0" smtClean="0"/>
              <a:t> </a:t>
            </a:r>
            <a:r>
              <a:rPr lang="ru-RU" sz="2100" dirty="0" err="1" smtClean="0"/>
              <a:t>вібраційними</a:t>
            </a:r>
            <a:r>
              <a:rPr lang="ru-RU" sz="2100" dirty="0" smtClean="0"/>
              <a:t> </a:t>
            </a:r>
            <a:r>
              <a:rPr lang="ru-RU" sz="2100" dirty="0" err="1" smtClean="0"/>
              <a:t>шліфмашинами</a:t>
            </a:r>
            <a:r>
              <a:rPr lang="ru-RU" sz="2100" dirty="0" smtClean="0"/>
              <a:t> (б).</a:t>
            </a:r>
          </a:p>
          <a:p>
            <a:r>
              <a:rPr lang="ru-RU" sz="2300" dirty="0" smtClean="0"/>
              <a:t/>
            </a:r>
            <a:br>
              <a:rPr lang="ru-RU" sz="2300" dirty="0" smtClean="0"/>
            </a:br>
            <a:endParaRPr lang="ru-RU" sz="2300" dirty="0"/>
          </a:p>
        </p:txBody>
      </p:sp>
      <p:pic>
        <p:nvPicPr>
          <p:cNvPr id="25602" name="Picture 2" descr="https://disted.edu.vn.ua/media/images/lerom9/trudove7invariant/thema10/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3" y="1357299"/>
            <a:ext cx="2000264" cy="1011563"/>
          </a:xfrm>
          <a:prstGeom prst="rect">
            <a:avLst/>
          </a:prstGeom>
          <a:noFill/>
        </p:spPr>
      </p:pic>
      <p:pic>
        <p:nvPicPr>
          <p:cNvPr id="25604" name="Picture 4" descr="https://disted.edu.vn.ua/media/images/lerom9/trudove7invariant/thema10/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428736"/>
            <a:ext cx="1357322" cy="968223"/>
          </a:xfrm>
          <a:prstGeom prst="rect">
            <a:avLst/>
          </a:prstGeom>
          <a:noFill/>
        </p:spPr>
      </p:pic>
      <p:pic>
        <p:nvPicPr>
          <p:cNvPr id="25606" name="Picture 6" descr="https://disted.edu.vn.ua/media/images/lerom9/trudove7invariant/thema10/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3000372"/>
            <a:ext cx="1344129" cy="1285884"/>
          </a:xfrm>
          <a:prstGeom prst="rect">
            <a:avLst/>
          </a:prstGeom>
          <a:noFill/>
        </p:spPr>
      </p:pic>
      <p:pic>
        <p:nvPicPr>
          <p:cNvPr id="25608" name="Picture 8" descr="https://disted.edu.vn.ua/media/images/lerom9/trudove7invariant/thema10/1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69" y="5000636"/>
            <a:ext cx="1905012" cy="1428760"/>
          </a:xfrm>
          <a:prstGeom prst="rect">
            <a:avLst/>
          </a:prstGeom>
          <a:noFill/>
        </p:spPr>
      </p:pic>
      <p:pic>
        <p:nvPicPr>
          <p:cNvPr id="25610" name="Picture 10" descr="https://disted.edu.vn.ua/media/images/lerom9/trudove7invariant/thema10/1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4929198"/>
            <a:ext cx="2102280" cy="142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 fontScale="90000"/>
          </a:bodyPr>
          <a:lstStyle/>
          <a:p>
            <a:r>
              <a:rPr lang="uk-UA" b="1" i="1" dirty="0" smtClean="0"/>
              <a:t/>
            </a:r>
            <a:br>
              <a:rPr lang="uk-UA" b="1" i="1" dirty="0" smtClean="0"/>
            </a:br>
            <a:r>
              <a:rPr lang="uk-UA" b="1" i="1" dirty="0" smtClean="0"/>
              <a:t/>
            </a:r>
            <a:br>
              <a:rPr lang="uk-UA" b="1" i="1" dirty="0" smtClean="0"/>
            </a:br>
            <a:r>
              <a:rPr lang="uk-UA" b="1" i="1" dirty="0" smtClean="0"/>
              <a:t/>
            </a:r>
            <a:br>
              <a:rPr lang="uk-UA" b="1" i="1" dirty="0" smtClean="0"/>
            </a:br>
            <a:r>
              <a:rPr lang="uk-UA" b="1" i="1" dirty="0" smtClean="0"/>
              <a:t/>
            </a:r>
            <a:br>
              <a:rPr lang="uk-UA" b="1" i="1" dirty="0" smtClean="0"/>
            </a:br>
            <a:r>
              <a:rPr lang="uk-UA" b="1" i="1" dirty="0" smtClean="0"/>
              <a:t/>
            </a:r>
            <a:br>
              <a:rPr lang="uk-UA" b="1" i="1" dirty="0" smtClean="0"/>
            </a:br>
            <a:r>
              <a:rPr lang="uk-UA" b="1" i="1" dirty="0" smtClean="0">
                <a:solidFill>
                  <a:srgbClr val="C00000"/>
                </a:solidFill>
              </a:rPr>
              <a:t>Клейове з</a:t>
            </a:r>
            <a:r>
              <a:rPr lang="en-US" b="1" i="1" dirty="0" smtClean="0">
                <a:solidFill>
                  <a:srgbClr val="C00000"/>
                </a:solidFill>
              </a:rPr>
              <a:t>’</a:t>
            </a:r>
            <a:r>
              <a:rPr lang="uk-UA" b="1" i="1" dirty="0" smtClean="0">
                <a:solidFill>
                  <a:srgbClr val="C00000"/>
                </a:solidFill>
              </a:rPr>
              <a:t>єднання деталей 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uk-UA" sz="2400" dirty="0" smtClean="0"/>
              <a:t>    Щоб скласти будь-який </a:t>
            </a:r>
            <a:r>
              <a:rPr lang="uk-UA" sz="2400" dirty="0" err="1" smtClean="0"/>
              <a:t>вирiб</a:t>
            </a:r>
            <a:r>
              <a:rPr lang="uk-UA" sz="2400" dirty="0" smtClean="0"/>
              <a:t> з деталей у </a:t>
            </a:r>
            <a:r>
              <a:rPr lang="uk-UA" sz="2400" dirty="0" err="1" smtClean="0"/>
              <a:t>конструкцiю</a:t>
            </a:r>
            <a:r>
              <a:rPr lang="uk-UA" sz="2400" dirty="0" smtClean="0"/>
              <a:t>, їх </a:t>
            </a:r>
            <a:r>
              <a:rPr lang="uk-UA" sz="2400" dirty="0" err="1" smtClean="0"/>
              <a:t>потрiбно</a:t>
            </a:r>
            <a:r>
              <a:rPr lang="uk-UA" sz="2400" dirty="0" smtClean="0"/>
              <a:t> певним чином з’єднати </a:t>
            </a:r>
            <a:r>
              <a:rPr lang="uk-UA" sz="2400" dirty="0" err="1" smtClean="0"/>
              <a:t>мiж</a:t>
            </a:r>
            <a:r>
              <a:rPr lang="uk-UA" sz="2400" dirty="0" smtClean="0"/>
              <a:t> собою. Застосовують </a:t>
            </a:r>
            <a:r>
              <a:rPr lang="uk-UA" sz="2400" dirty="0" err="1" smtClean="0"/>
              <a:t>рiзнi</a:t>
            </a:r>
            <a:r>
              <a:rPr lang="uk-UA" sz="2400" dirty="0" smtClean="0"/>
              <a:t> способи з’єднань. Поширений </a:t>
            </a:r>
            <a:r>
              <a:rPr lang="uk-UA" sz="2400" dirty="0" err="1" smtClean="0"/>
              <a:t>спосiб</a:t>
            </a:r>
            <a:r>
              <a:rPr lang="uk-UA" sz="2400" dirty="0" smtClean="0"/>
              <a:t> з’єднання деталей у </a:t>
            </a:r>
            <a:r>
              <a:rPr lang="uk-UA" sz="2400" dirty="0" err="1" smtClean="0"/>
              <a:t>столярнiй</a:t>
            </a:r>
            <a:r>
              <a:rPr lang="uk-UA" sz="2400" dirty="0" smtClean="0"/>
              <a:t> </a:t>
            </a:r>
            <a:r>
              <a:rPr lang="uk-UA" sz="2400" dirty="0" err="1" smtClean="0"/>
              <a:t>справi</a:t>
            </a:r>
            <a:r>
              <a:rPr lang="uk-UA" sz="2400" dirty="0" smtClean="0"/>
              <a:t> — </a:t>
            </a:r>
            <a:r>
              <a:rPr lang="uk-UA" sz="2400" b="1" dirty="0" smtClean="0"/>
              <a:t>склеювання. </a:t>
            </a:r>
          </a:p>
          <a:p>
            <a:r>
              <a:rPr lang="uk-UA" sz="2400" dirty="0" smtClean="0"/>
              <a:t>   </a:t>
            </a:r>
            <a:r>
              <a:rPr lang="uk-UA" sz="2400" dirty="0" err="1" smtClean="0"/>
              <a:t>Промисловiсть</a:t>
            </a:r>
            <a:r>
              <a:rPr lang="uk-UA" sz="2400" dirty="0" smtClean="0"/>
              <a:t> випускає </a:t>
            </a:r>
            <a:r>
              <a:rPr lang="uk-UA" sz="2400" dirty="0" err="1" smtClean="0"/>
              <a:t>рiзнi</a:t>
            </a:r>
            <a:r>
              <a:rPr lang="uk-UA" sz="2400" dirty="0" smtClean="0"/>
              <a:t> види клеїв, готових до </a:t>
            </a:r>
            <a:r>
              <a:rPr lang="uk-UA" sz="2400" dirty="0" err="1" smtClean="0"/>
              <a:t>використания</a:t>
            </a:r>
            <a:r>
              <a:rPr lang="uk-UA" sz="2400" dirty="0" smtClean="0"/>
              <a:t>. У </a:t>
            </a:r>
            <a:r>
              <a:rPr lang="uk-UA" sz="2400" dirty="0" err="1" smtClean="0"/>
              <a:t>шкiльних</a:t>
            </a:r>
            <a:r>
              <a:rPr lang="uk-UA" sz="2400" dirty="0" smtClean="0"/>
              <a:t> майстернях ми користуємося клеєм ПВА. </a:t>
            </a:r>
          </a:p>
          <a:p>
            <a:r>
              <a:rPr lang="uk-UA" sz="2400" dirty="0" smtClean="0"/>
              <a:t>   </a:t>
            </a:r>
            <a:r>
              <a:rPr lang="uk-UA" sz="2400" dirty="0" err="1" smtClean="0"/>
              <a:t>Вiн</a:t>
            </a:r>
            <a:r>
              <a:rPr lang="uk-UA" sz="2400" dirty="0" smtClean="0"/>
              <a:t> утворює </a:t>
            </a:r>
            <a:r>
              <a:rPr lang="uk-UA" sz="2400" dirty="0" err="1" smtClean="0"/>
              <a:t>мiцне</a:t>
            </a:r>
            <a:r>
              <a:rPr lang="uk-UA" sz="2400" dirty="0" smtClean="0"/>
              <a:t> з’єднання, не токсичний, при </a:t>
            </a:r>
            <a:r>
              <a:rPr lang="uk-UA" sz="2400" dirty="0" err="1" smtClean="0"/>
              <a:t>загустiннi</a:t>
            </a:r>
            <a:r>
              <a:rPr lang="uk-UA" sz="2400" dirty="0" smtClean="0"/>
              <a:t> розчиняється водою, </a:t>
            </a:r>
            <a:r>
              <a:rPr lang="uk-UA" sz="2400" dirty="0" err="1" smtClean="0"/>
              <a:t>повiльно</a:t>
            </a:r>
            <a:r>
              <a:rPr lang="uk-UA" sz="2400" dirty="0" smtClean="0"/>
              <a:t> висихає, </a:t>
            </a:r>
            <a:r>
              <a:rPr lang="uk-UA" sz="2400" dirty="0" err="1" smtClean="0"/>
              <a:t>стiйкий</a:t>
            </a:r>
            <a:r>
              <a:rPr lang="uk-UA" sz="2400" dirty="0" smtClean="0"/>
              <a:t> до вологи, </a:t>
            </a:r>
            <a:r>
              <a:rPr lang="uk-UA" sz="2400" dirty="0" err="1" smtClean="0"/>
              <a:t>протидiє</a:t>
            </a:r>
            <a:r>
              <a:rPr lang="uk-UA" sz="2400" dirty="0" smtClean="0"/>
              <a:t> загниванню </a:t>
            </a:r>
            <a:r>
              <a:rPr lang="uk-UA" sz="2400" dirty="0" err="1" smtClean="0"/>
              <a:t>мiсць</a:t>
            </a:r>
            <a:r>
              <a:rPr lang="uk-UA" sz="2400" dirty="0" smtClean="0"/>
              <a:t> склеювання, </a:t>
            </a:r>
            <a:r>
              <a:rPr lang="uk-UA" sz="2400" dirty="0" err="1" smtClean="0"/>
              <a:t>пiсля</a:t>
            </a:r>
            <a:r>
              <a:rPr lang="uk-UA" sz="2400" dirty="0" smtClean="0"/>
              <a:t> висихання стає прозорим.</a:t>
            </a:r>
            <a:endParaRPr lang="ru-RU" sz="2400" dirty="0" smtClean="0"/>
          </a:p>
          <a:p>
            <a:endParaRPr lang="ru-RU" sz="2400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C00000"/>
                </a:solidFill>
              </a:rPr>
              <a:t>Послідовність виконання  клейового з</a:t>
            </a:r>
            <a:r>
              <a:rPr lang="en-US" sz="3600" b="1" dirty="0" smtClean="0">
                <a:solidFill>
                  <a:srgbClr val="C00000"/>
                </a:solidFill>
              </a:rPr>
              <a:t>’</a:t>
            </a:r>
            <a:r>
              <a:rPr lang="uk-UA" sz="3600" b="1" dirty="0" smtClean="0">
                <a:solidFill>
                  <a:srgbClr val="C00000"/>
                </a:solidFill>
              </a:rPr>
              <a:t>єднання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1. </a:t>
            </a:r>
            <a:r>
              <a:rPr lang="uk-UA" dirty="0" err="1" smtClean="0"/>
              <a:t>Вибiр</a:t>
            </a:r>
            <a:r>
              <a:rPr lang="uk-UA" dirty="0" smtClean="0"/>
              <a:t> пристроїв для </a:t>
            </a:r>
            <a:r>
              <a:rPr lang="uk-UA" dirty="0" err="1" smtClean="0"/>
              <a:t>ущiльнення</a:t>
            </a:r>
            <a:r>
              <a:rPr lang="uk-UA" dirty="0" smtClean="0"/>
              <a:t> </a:t>
            </a:r>
            <a:r>
              <a:rPr lang="uk-UA" dirty="0" err="1" smtClean="0"/>
              <a:t>мiсць</a:t>
            </a:r>
            <a:r>
              <a:rPr lang="uk-UA" dirty="0" smtClean="0"/>
              <a:t> склеювання.</a:t>
            </a:r>
            <a:endParaRPr lang="ru-RU" dirty="0" smtClean="0"/>
          </a:p>
          <a:p>
            <a:r>
              <a:rPr lang="uk-UA" dirty="0" smtClean="0"/>
              <a:t>2. </a:t>
            </a:r>
            <a:r>
              <a:rPr lang="uk-UA" dirty="0" err="1" smtClean="0"/>
              <a:t>Пiдготовка</a:t>
            </a:r>
            <a:r>
              <a:rPr lang="uk-UA" dirty="0" smtClean="0"/>
              <a:t> деревини до склеювання.</a:t>
            </a:r>
            <a:endParaRPr lang="ru-RU" dirty="0" smtClean="0"/>
          </a:p>
          <a:p>
            <a:pPr lvl="0"/>
            <a:r>
              <a:rPr lang="uk-UA" dirty="0" smtClean="0"/>
              <a:t>3. Нанесення клею на поверхні, що </a:t>
            </a:r>
            <a:r>
              <a:rPr lang="uk-UA" dirty="0" err="1" smtClean="0"/>
              <a:t>пiдлягають</a:t>
            </a:r>
            <a:r>
              <a:rPr lang="uk-UA" dirty="0" smtClean="0"/>
              <a:t> склеюванню. </a:t>
            </a:r>
            <a:endParaRPr lang="ru-RU" dirty="0" smtClean="0"/>
          </a:p>
          <a:p>
            <a:pPr lvl="0"/>
            <a:r>
              <a:rPr lang="uk-UA" dirty="0" smtClean="0"/>
              <a:t>4. </a:t>
            </a:r>
            <a:r>
              <a:rPr lang="uk-UA" dirty="0" err="1" smtClean="0"/>
              <a:t>Ущiльнення</a:t>
            </a:r>
            <a:r>
              <a:rPr lang="uk-UA" dirty="0" smtClean="0"/>
              <a:t> </a:t>
            </a:r>
            <a:r>
              <a:rPr lang="uk-UA" dirty="0" err="1" smtClean="0"/>
              <a:t>мiсць</a:t>
            </a:r>
            <a:r>
              <a:rPr lang="uk-UA" dirty="0" smtClean="0"/>
              <a:t> склеювання </a:t>
            </a:r>
            <a:r>
              <a:rPr lang="uk-UA" b="1" dirty="0" smtClean="0"/>
              <a:t>струбцинами</a:t>
            </a:r>
            <a:r>
              <a:rPr lang="uk-UA" dirty="0" smtClean="0"/>
              <a:t> чи </a:t>
            </a:r>
            <a:r>
              <a:rPr lang="uk-UA" dirty="0" err="1" smtClean="0"/>
              <a:t>iншими</a:t>
            </a:r>
            <a:r>
              <a:rPr lang="uk-UA" dirty="0" smtClean="0"/>
              <a:t> затискними  пристроями. </a:t>
            </a:r>
            <a:endParaRPr lang="ru-RU" dirty="0" smtClean="0"/>
          </a:p>
          <a:p>
            <a:r>
              <a:rPr lang="uk-UA" dirty="0" smtClean="0"/>
              <a:t>5. Витримка деталей до висихання клею (24 </a:t>
            </a:r>
            <a:r>
              <a:rPr lang="uk-UA" dirty="0" err="1" smtClean="0"/>
              <a:t>год</a:t>
            </a:r>
            <a:r>
              <a:rPr lang="uk-UA" dirty="0" smtClean="0"/>
              <a:t>).</a:t>
            </a:r>
          </a:p>
          <a:p>
            <a:endParaRPr lang="uk-UA" dirty="0" smtClean="0"/>
          </a:p>
          <a:p>
            <a:r>
              <a:rPr lang="uk-UA" dirty="0" smtClean="0"/>
              <a:t> Щоб клейове з’єднання було </a:t>
            </a:r>
            <a:r>
              <a:rPr lang="uk-UA" dirty="0" err="1" smtClean="0"/>
              <a:t>якiсним</a:t>
            </a:r>
            <a:r>
              <a:rPr lang="uk-UA" dirty="0" smtClean="0"/>
              <a:t> , </a:t>
            </a:r>
            <a:r>
              <a:rPr lang="uk-UA" dirty="0" err="1" smtClean="0"/>
              <a:t>поверхнi</a:t>
            </a:r>
            <a:r>
              <a:rPr lang="uk-UA" dirty="0" smtClean="0"/>
              <a:t> заготовок у </a:t>
            </a:r>
            <a:r>
              <a:rPr lang="uk-UA" dirty="0" err="1" smtClean="0"/>
              <a:t>мiсцях</a:t>
            </a:r>
            <a:r>
              <a:rPr lang="uk-UA" dirty="0" smtClean="0"/>
              <a:t> склеювання мають </a:t>
            </a:r>
            <a:r>
              <a:rPr lang="uk-UA" dirty="0" err="1" smtClean="0"/>
              <a:t>щiльно</a:t>
            </a:r>
            <a:r>
              <a:rPr lang="uk-UA" dirty="0" smtClean="0"/>
              <a:t> прилягати одна  до одної , бути сухими та очищеними </a:t>
            </a:r>
            <a:r>
              <a:rPr lang="uk-UA" dirty="0" err="1" smtClean="0"/>
              <a:t>вiд</a:t>
            </a:r>
            <a:r>
              <a:rPr lang="uk-UA" dirty="0" smtClean="0"/>
              <a:t> бруду i пилу. </a:t>
            </a:r>
          </a:p>
          <a:p>
            <a:r>
              <a:rPr lang="uk-UA" dirty="0" smtClean="0"/>
              <a:t>Клей наносять на </a:t>
            </a:r>
            <a:r>
              <a:rPr lang="uk-UA" dirty="0" err="1" smtClean="0"/>
              <a:t>поверхнi</a:t>
            </a:r>
            <a:r>
              <a:rPr lang="uk-UA" dirty="0" smtClean="0"/>
              <a:t> деталей, що підлягають склеюванню, </a:t>
            </a:r>
            <a:r>
              <a:rPr lang="uk-UA" dirty="0" err="1" smtClean="0"/>
              <a:t>рiвномiрним</a:t>
            </a:r>
            <a:r>
              <a:rPr lang="uk-UA" dirty="0" smtClean="0"/>
              <a:t> шаром за допомогою </a:t>
            </a:r>
            <a:r>
              <a:rPr lang="uk-UA" b="1" dirty="0" err="1" smtClean="0"/>
              <a:t>пензлiв</a:t>
            </a:r>
            <a:r>
              <a:rPr lang="uk-UA" b="1" dirty="0" smtClean="0"/>
              <a:t> </a:t>
            </a:r>
          </a:p>
          <a:p>
            <a:r>
              <a:rPr lang="uk-UA" dirty="0" smtClean="0"/>
              <a:t> Залишки клею, що виступили на поверхню з’єднуваних деталей під час їх стискання, </a:t>
            </a:r>
            <a:r>
              <a:rPr lang="uk-UA" dirty="0" err="1" smtClean="0"/>
              <a:t>потрiбно</a:t>
            </a:r>
            <a:r>
              <a:rPr lang="uk-UA" dirty="0" smtClean="0"/>
              <a:t> видалити.</a:t>
            </a:r>
            <a:endParaRPr lang="uk-UA" b="1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err="1" smtClean="0">
                <a:solidFill>
                  <a:srgbClr val="C00000"/>
                </a:solidFill>
              </a:rPr>
              <a:t>Ущiльнення</a:t>
            </a:r>
            <a:r>
              <a:rPr lang="uk-UA" sz="3600" b="1" dirty="0" smtClean="0">
                <a:solidFill>
                  <a:srgbClr val="C00000"/>
                </a:solidFill>
              </a:rPr>
              <a:t> місць склеювання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Для </a:t>
            </a:r>
            <a:r>
              <a:rPr lang="uk-UA" sz="2400" dirty="0" err="1" smtClean="0"/>
              <a:t>ущiльнення</a:t>
            </a:r>
            <a:r>
              <a:rPr lang="uk-UA" sz="2400" dirty="0" smtClean="0"/>
              <a:t> місць склеювання використовують </a:t>
            </a:r>
            <a:r>
              <a:rPr lang="uk-UA" sz="2400" dirty="0" err="1" smtClean="0"/>
              <a:t>спецiальнi</a:t>
            </a:r>
            <a:r>
              <a:rPr lang="uk-UA" sz="2400" dirty="0" smtClean="0"/>
              <a:t> пристрої — </a:t>
            </a:r>
            <a:r>
              <a:rPr lang="uk-UA" sz="2400" b="1" dirty="0" smtClean="0"/>
              <a:t>струбцини. </a:t>
            </a:r>
            <a:endParaRPr lang="ru-RU" sz="2400" dirty="0" smtClean="0"/>
          </a:p>
          <a:p>
            <a:r>
              <a:rPr lang="uk-UA" sz="2400" dirty="0" err="1" smtClean="0"/>
              <a:t>Деталi</a:t>
            </a:r>
            <a:r>
              <a:rPr lang="uk-UA" sz="2400" dirty="0" smtClean="0"/>
              <a:t>, що склеюються, </a:t>
            </a:r>
            <a:r>
              <a:rPr lang="uk-UA" sz="2400" dirty="0" err="1" smtClean="0"/>
              <a:t>розмiщують</a:t>
            </a:r>
            <a:r>
              <a:rPr lang="uk-UA" sz="2400" dirty="0" smtClean="0"/>
              <a:t> </a:t>
            </a:r>
            <a:r>
              <a:rPr lang="uk-UA" sz="2400" dirty="0" err="1" smtClean="0"/>
              <a:t>мiж</a:t>
            </a:r>
            <a:r>
              <a:rPr lang="uk-UA" sz="2400" dirty="0" smtClean="0"/>
              <a:t> упорами струбцини і </a:t>
            </a:r>
            <a:r>
              <a:rPr lang="uk-UA" sz="2400" dirty="0" err="1" smtClean="0"/>
              <a:t>ущiльнюють</a:t>
            </a:r>
            <a:r>
              <a:rPr lang="uk-UA" sz="2400" dirty="0" smtClean="0"/>
              <a:t> за допомогою </a:t>
            </a:r>
            <a:r>
              <a:rPr lang="uk-UA" sz="2400" dirty="0" err="1" smtClean="0"/>
              <a:t>гвинтiв</a:t>
            </a:r>
            <a:r>
              <a:rPr lang="uk-UA" sz="2400" dirty="0" smtClean="0"/>
              <a:t>. При цьому клей проникає в деревину i </a:t>
            </a:r>
            <a:r>
              <a:rPr lang="uk-UA" sz="2400" dirty="0" err="1" smtClean="0"/>
              <a:t>пiсля</a:t>
            </a:r>
            <a:r>
              <a:rPr lang="uk-UA" sz="2400" dirty="0" smtClean="0"/>
              <a:t> висихання утримує </a:t>
            </a:r>
            <a:r>
              <a:rPr lang="uk-UA" sz="2400" dirty="0" err="1" smtClean="0"/>
              <a:t>деталi</a:t>
            </a:r>
            <a:r>
              <a:rPr lang="uk-UA" sz="2400" dirty="0" smtClean="0"/>
              <a:t>. </a:t>
            </a:r>
            <a:endParaRPr lang="ru-RU" sz="2400" dirty="0" smtClean="0"/>
          </a:p>
          <a:p>
            <a:endParaRPr lang="uk-UA" dirty="0" smtClean="0"/>
          </a:p>
          <a:p>
            <a:endParaRPr lang="ru-RU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433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valen\Desktop\depositphotos_325440556-stock-photo-metal-wood-clamp-on-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929066"/>
            <a:ext cx="3750495" cy="2500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168</TotalTime>
  <Words>569</Words>
  <PresentationFormat>Экран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Официальная</vt:lpstr>
      <vt:lpstr>Технологічний процес виготовлення деталей скриньки: шліфування, виготовлення елементів з’єднання</vt:lpstr>
      <vt:lpstr>Виготовлення дерев’яної скриньки  ( шкатулки)</vt:lpstr>
      <vt:lpstr>     Шліфування</vt:lpstr>
      <vt:lpstr>Маркування шліфувальних шкурок</vt:lpstr>
      <vt:lpstr>Правила шліфування деревини</vt:lpstr>
      <vt:lpstr>Пристосування для шліфування</vt:lpstr>
      <vt:lpstr>     Клейове з’єднання деталей  </vt:lpstr>
      <vt:lpstr>Послідовність виконання  клейового з’єднання</vt:lpstr>
      <vt:lpstr>Ущiльнення місць склеювання</vt:lpstr>
      <vt:lpstr>Послiдовнiсть виконання роботи </vt:lpstr>
      <vt:lpstr>Використані джерела</vt:lpstr>
      <vt:lpstr>Шипове з’єднання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23</cp:revision>
  <dcterms:created xsi:type="dcterms:W3CDTF">2021-04-07T15:59:01Z</dcterms:created>
  <dcterms:modified xsi:type="dcterms:W3CDTF">2022-04-20T19:29:21Z</dcterms:modified>
</cp:coreProperties>
</file>