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23" r:id="rId3"/>
    <p:sldId id="2217" r:id="rId4"/>
    <p:sldId id="2260" r:id="rId5"/>
    <p:sldId id="2267" r:id="rId6"/>
    <p:sldId id="2182" r:id="rId7"/>
    <p:sldId id="2288" r:id="rId8"/>
    <p:sldId id="2286" r:id="rId9"/>
    <p:sldId id="2278" r:id="rId10"/>
    <p:sldId id="2292" r:id="rId11"/>
    <p:sldId id="2291" r:id="rId12"/>
    <p:sldId id="2290" r:id="rId13"/>
    <p:sldId id="2287" r:id="rId14"/>
    <p:sldId id="232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323"/>
            <p14:sldId id="2217"/>
            <p14:sldId id="2260"/>
            <p14:sldId id="2267"/>
            <p14:sldId id="2182"/>
            <p14:sldId id="2288"/>
            <p14:sldId id="2286"/>
            <p14:sldId id="2278"/>
            <p14:sldId id="2292"/>
            <p14:sldId id="2291"/>
            <p14:sldId id="2290"/>
            <p14:sldId id="2287"/>
            <p14:sldId id="2328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99FF"/>
    <a:srgbClr val="FF66FF"/>
    <a:srgbClr val="C6109F"/>
    <a:srgbClr val="FF0000"/>
    <a:srgbClr val="FFFF00"/>
    <a:srgbClr val="FF6600"/>
    <a:srgbClr val="FF5050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76" autoAdjust="0"/>
    <p:restoredTop sz="93969" autoAdjust="0"/>
  </p:normalViewPr>
  <p:slideViewPr>
    <p:cSldViewPr snapToGrid="0">
      <p:cViewPr varScale="1">
        <p:scale>
          <a:sx n="109" d="100"/>
          <a:sy n="109" d="100"/>
        </p:scale>
        <p:origin x="144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xbo2xf1v2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213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101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617085"/>
            <a:ext cx="6347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Пошук плану розв’язування задач  від запитання. Вправи на застосування  таблиць множення і ділення з числом 7</a:t>
            </a:r>
            <a:endParaRPr lang="ru-RU" sz="4800" dirty="0">
              <a:solidFill>
                <a:srgbClr val="2F3242"/>
              </a:solidFill>
            </a:endParaRPr>
          </a:p>
          <a:p>
            <a:pPr algn="ctr"/>
            <a:endParaRPr lang="uk-UA" sz="48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1236" y="2879150"/>
            <a:ext cx="57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F3242"/>
                </a:solidFill>
              </a:rPr>
              <a:t>7 ∙ 7 = 49</a:t>
            </a:r>
            <a:endParaRPr lang="uk-UA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У Дніпрі презентують фотовиставку газети «День»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5"/>
          <a:stretch/>
        </p:blipFill>
        <p:spPr bwMode="auto">
          <a:xfrm>
            <a:off x="602541" y="1463161"/>
            <a:ext cx="4255684" cy="4949878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План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Прямоугольник 35"/>
          <p:cNvSpPr/>
          <p:nvPr/>
        </p:nvSpPr>
        <p:spPr>
          <a:xfrm>
            <a:off x="5333629" y="1725843"/>
            <a:ext cx="6607359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>
                  <a:prstDash val="dash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Скільки світлин розмістили в 7 рядів?</a:t>
            </a:r>
            <a:endParaRPr lang="ru-RU" sz="4400" b="0" cap="none" spc="0" dirty="0">
              <a:ln w="0">
                <a:prstDash val="dash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339022" y="3992048"/>
            <a:ext cx="6272270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>
                <a:ln w="0">
                  <a:prstDash val="dash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4400" b="0" cap="none" spc="0" dirty="0">
                <a:ln w="0">
                  <a:prstDash val="dash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Скільки всього світлин на виставці?</a:t>
            </a:r>
            <a:endParaRPr lang="ru-RU" sz="4400" b="0" cap="none" spc="0" dirty="0">
              <a:ln w="0">
                <a:prstDash val="dash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8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Прямая со стрелкой 43"/>
          <p:cNvCxnSpPr/>
          <p:nvPr/>
        </p:nvCxnSpPr>
        <p:spPr>
          <a:xfrm>
            <a:off x="2878267" y="4112342"/>
            <a:ext cx="715196" cy="697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398089" y="4229754"/>
            <a:ext cx="636691" cy="626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716210" y="2726953"/>
            <a:ext cx="586014" cy="640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3173355" y="2777693"/>
            <a:ext cx="709765" cy="634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Овал 36"/>
          <p:cNvSpPr/>
          <p:nvPr/>
        </p:nvSpPr>
        <p:spPr>
          <a:xfrm>
            <a:off x="887573" y="1731731"/>
            <a:ext cx="1165123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354942" y="1727561"/>
            <a:ext cx="1165123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117882" y="3184979"/>
            <a:ext cx="1165123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557257" y="3190179"/>
            <a:ext cx="1165123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3404866" y="4669267"/>
            <a:ext cx="1165123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2480671" y="3245421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813064" y="4739936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184520" y="1796838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3663229" y="1769263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683604" y="3202521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692841" y="3199010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2" descr="У Дніпрі презентують фотовиставку газети «День».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5"/>
          <a:stretch/>
        </p:blipFill>
        <p:spPr bwMode="auto">
          <a:xfrm>
            <a:off x="7146010" y="1235822"/>
            <a:ext cx="4255684" cy="4949878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Прямоугольник 53"/>
          <p:cNvSpPr/>
          <p:nvPr/>
        </p:nvSpPr>
        <p:spPr>
          <a:xfrm>
            <a:off x="2472554" y="1866115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430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94" b="59896"/>
          <a:stretch/>
        </p:blipFill>
        <p:spPr>
          <a:xfrm>
            <a:off x="740001" y="1402766"/>
            <a:ext cx="11325380" cy="540665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25" y="1375959"/>
            <a:ext cx="2830917" cy="14455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6154031" y="1765518"/>
            <a:ext cx="476168" cy="59404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8D430F7-444F-433D-B8CF-5054123F39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224434" y="3238135"/>
            <a:ext cx="488615" cy="60957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62349" y="2499029"/>
            <a:ext cx="488615" cy="6095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A2FFB02-6CAD-4AD7-BFFC-78240B002B0D}"/>
              </a:ext>
            </a:extLst>
          </p:cNvPr>
          <p:cNvSpPr txBox="1"/>
          <p:nvPr/>
        </p:nvSpPr>
        <p:spPr>
          <a:xfrm>
            <a:off x="1426660" y="2462276"/>
            <a:ext cx="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2FFB02-6CAD-4AD7-BFFC-78240B002B0D}"/>
              </a:ext>
            </a:extLst>
          </p:cNvPr>
          <p:cNvSpPr txBox="1"/>
          <p:nvPr/>
        </p:nvSpPr>
        <p:spPr>
          <a:xfrm>
            <a:off x="1463587" y="3210306"/>
            <a:ext cx="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89515" y="3617890"/>
            <a:ext cx="3062722" cy="125252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2399101" y="2499029"/>
            <a:ext cx="451895" cy="57407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1609500" y="2488158"/>
            <a:ext cx="488615" cy="60957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6743" y="2576206"/>
            <a:ext cx="423160" cy="43348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26058" y="2610015"/>
            <a:ext cx="357895" cy="32247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137606" y="2484076"/>
            <a:ext cx="488615" cy="60957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463622" y="2488158"/>
            <a:ext cx="488615" cy="60957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651348" y="3229816"/>
            <a:ext cx="488615" cy="60957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1970333" y="3228853"/>
            <a:ext cx="488615" cy="60957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B2F1ABF-3954-42A5-8347-A00FC6AE9D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289998" y="3412706"/>
            <a:ext cx="396732" cy="26043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467272" y="3344530"/>
            <a:ext cx="357895" cy="32247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3042945" y="3207883"/>
            <a:ext cx="488615" cy="609578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2683957" y="3236788"/>
            <a:ext cx="488615" cy="60957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3720676" y="2531323"/>
            <a:ext cx="17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св</a:t>
            </a:r>
            <a:r>
              <a:rPr lang="uk-UA" sz="3600" dirty="0">
                <a:latin typeface="Monotype Corsiva" panose="03010101010201010101" pitchFamily="66" charset="0"/>
              </a:rPr>
              <a:t>.)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414958" y="3281285"/>
            <a:ext cx="17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св</a:t>
            </a:r>
            <a:r>
              <a:rPr lang="uk-UA" sz="3600" dirty="0">
                <a:latin typeface="Monotype Corsiva" panose="03010101010201010101" pitchFamily="66" charset="0"/>
              </a:rPr>
              <a:t>.)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486203" y="4012479"/>
            <a:ext cx="551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всього світлин на виставці.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414958" y="2535369"/>
            <a:ext cx="551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розмістили в 7 рядах;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4212138" y="3232948"/>
            <a:ext cx="488615" cy="609578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3860610" y="3227415"/>
            <a:ext cx="488615" cy="609578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4226531" y="3964443"/>
            <a:ext cx="488615" cy="609578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3844556" y="3971687"/>
            <a:ext cx="488615" cy="6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6" b="60606"/>
          <a:stretch/>
        </p:blipFill>
        <p:spPr>
          <a:xfrm>
            <a:off x="634295" y="859520"/>
            <a:ext cx="11764031" cy="531092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</a:t>
            </a:r>
            <a:r>
              <a:rPr lang="uk-UA" sz="2000" b="1" dirty="0" smtClean="0">
                <a:solidFill>
                  <a:schemeClr val="bg1"/>
                </a:solidFill>
              </a:rPr>
              <a:t>задачу ст. 115 №2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80" y="859520"/>
            <a:ext cx="2705164" cy="138136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7132320" y="1224511"/>
            <a:ext cx="476992" cy="5950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511269" y="1998875"/>
            <a:ext cx="3692603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2FFB02-6CAD-4AD7-BFFC-78240B002B0D}"/>
              </a:ext>
            </a:extLst>
          </p:cNvPr>
          <p:cNvSpPr txBox="1"/>
          <p:nvPr/>
        </p:nvSpPr>
        <p:spPr>
          <a:xfrm>
            <a:off x="1283532" y="1915544"/>
            <a:ext cx="320353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D8BA7B-4203-4281-BB5A-EB4FDFC1F1D5}"/>
              </a:ext>
            </a:extLst>
          </p:cNvPr>
          <p:cNvSpPr txBox="1"/>
          <p:nvPr/>
        </p:nvSpPr>
        <p:spPr>
          <a:xfrm>
            <a:off x="1317709" y="2671855"/>
            <a:ext cx="320353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D8BA7B-4203-4281-BB5A-EB4FDFC1F1D5}"/>
              </a:ext>
            </a:extLst>
          </p:cNvPr>
          <p:cNvSpPr txBox="1"/>
          <p:nvPr/>
        </p:nvSpPr>
        <p:spPr>
          <a:xfrm>
            <a:off x="1278586" y="3390123"/>
            <a:ext cx="320353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8D430F7-444F-433D-B8CF-5054123F39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116278" y="2687978"/>
            <a:ext cx="482661" cy="6021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EE4F8D7-BCD8-4385-A6C7-0FFA436816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170575" y="3444517"/>
            <a:ext cx="482661" cy="60215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163044" y="1956045"/>
            <a:ext cx="482661" cy="60215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03063" y="3844134"/>
            <a:ext cx="3057909" cy="123726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2210797" y="1947923"/>
            <a:ext cx="482661" cy="60215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557415" y="1957327"/>
            <a:ext cx="482661" cy="60215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2248273" y="2691780"/>
            <a:ext cx="482661" cy="60215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496199" y="2691187"/>
            <a:ext cx="482661" cy="602150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0566" y="2035966"/>
            <a:ext cx="418004" cy="428200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0790" y="2752148"/>
            <a:ext cx="418004" cy="428200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13114" y="2827626"/>
            <a:ext cx="353534" cy="31854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2B2F1ABF-3954-42A5-8347-A00FC6AE9D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196134" y="3616520"/>
            <a:ext cx="391897" cy="2572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13113" y="2063288"/>
            <a:ext cx="353534" cy="31854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034787" y="1962271"/>
            <a:ext cx="482661" cy="60215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3402668" y="1955468"/>
            <a:ext cx="482661" cy="60215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044304" y="2700311"/>
            <a:ext cx="482661" cy="60215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3413110" y="2700398"/>
            <a:ext cx="482661" cy="60215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555923" y="3430184"/>
            <a:ext cx="482661" cy="60215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1902847" y="3437351"/>
            <a:ext cx="482661" cy="60215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665700" y="3440276"/>
            <a:ext cx="482661" cy="602150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3030457" y="3437351"/>
            <a:ext cx="482661" cy="60215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0681" y="3545634"/>
            <a:ext cx="353534" cy="31854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802437" y="3448944"/>
            <a:ext cx="482661" cy="60215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4082528" y="3440276"/>
            <a:ext cx="482661" cy="60215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3637074" y="1990040"/>
            <a:ext cx="1717882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л.)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3643998" y="2733444"/>
            <a:ext cx="1717882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л.)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350396" y="3475969"/>
            <a:ext cx="1717882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л.)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3851398" y="1998708"/>
            <a:ext cx="5957490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   - виготовили 6 учнів;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3960972" y="2717019"/>
            <a:ext cx="5957490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   - виготовили 9 учнів;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082528" y="4217755"/>
            <a:ext cx="7408932" cy="67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   всього листівок виготовили учні.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798334" y="4182794"/>
            <a:ext cx="482661" cy="602150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4082527" y="4182794"/>
            <a:ext cx="482661" cy="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828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4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3355596" y="1300515"/>
            <a:ext cx="8490040" cy="500562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Сядьте , діти, всі рівненько,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Посміхніться веселенько.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Настрій на урок взяли?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Працювати почали!</a:t>
            </a:r>
          </a:p>
          <a:p>
            <a:pPr algn="ctr"/>
            <a:endParaRPr lang="uk-UA" sz="4800" b="1" dirty="0">
              <a:solidFill>
                <a:schemeClr val="bg1"/>
              </a:solidFill>
            </a:endParaRPr>
          </a:p>
        </p:txBody>
      </p:sp>
      <p:pic>
        <p:nvPicPr>
          <p:cNvPr id="15" name="Picture 2" descr="Vektor Kreslené děti čtení knihy #63519665 | fotobanka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1" y="2025748"/>
            <a:ext cx="2717678" cy="29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7" name="Дата 1"/>
          <p:cNvSpPr>
            <a:spLocks noGrp="1"/>
          </p:cNvSpPr>
          <p:nvPr>
            <p:ph type="dt" sz="half" idx="10"/>
          </p:nvPr>
        </p:nvSpPr>
        <p:spPr>
          <a:xfrm>
            <a:off x="8118700" y="5951098"/>
            <a:ext cx="911939" cy="365125"/>
          </a:xfrm>
        </p:spPr>
        <p:txBody>
          <a:bodyPr/>
          <a:lstStyle/>
          <a:p>
            <a:fld id="{0A78820F-613B-4084-A210-F6071CA8AA12}" type="datetime1">
              <a:rPr lang="uk-UA" smtClean="0"/>
              <a:t>28.03.2021</a:t>
            </a:fld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1138650" y="1668197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3257068" y="1668195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5375486" y="1668196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7493904" y="1668196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9612322" y="1668195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1138650" y="3418062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3257068" y="341806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5375486" y="341806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7493904" y="341806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9612322" y="341806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1138650" y="5142522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257068" y="514252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375486" y="514252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7493904" y="514252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9612322" y="514252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280312" y="1730980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3635173" y="1712442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5753591" y="1699740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872009" y="1712442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9990427" y="1712442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3635173" y="3498001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753591" y="3498001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7898928" y="3444349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9990427" y="3498001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3635173" y="5142520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739524" y="5166194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7898928" y="5176256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0017346" y="5181263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1280312" y="3426503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1346020" y="5176256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2275098" y="2939528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2379293" y="4604757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2292266" y="1274299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4462182" y="1286471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6709474" y="4646424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6632098" y="1342041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8566577" y="1267416"/>
            <a:ext cx="127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4398319" y="3075814"/>
            <a:ext cx="112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6605280" y="3022267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8662074" y="2939528"/>
            <a:ext cx="112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4527172" y="4646424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8547189" y="4714267"/>
            <a:ext cx="127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2465819" y="2161405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2475700" y="3944091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>
            <a:off x="2517903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4629126" y="220073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6688651" y="2209801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>
            <a:off x="8831552" y="2221662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4594909" y="3999144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>
            <a:off x="4629126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6709474" y="3999144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>
            <a:off x="6688651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>
            <a:off x="8831552" y="3999144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8831552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8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Дата 1"/>
          <p:cNvSpPr>
            <a:spLocks noGrp="1"/>
          </p:cNvSpPr>
          <p:nvPr>
            <p:ph type="dt" sz="half" idx="10"/>
          </p:nvPr>
        </p:nvSpPr>
        <p:spPr>
          <a:xfrm>
            <a:off x="8115241" y="5951098"/>
            <a:ext cx="911939" cy="365125"/>
          </a:xfrm>
        </p:spPr>
        <p:txBody>
          <a:bodyPr/>
          <a:lstStyle/>
          <a:p>
            <a:fld id="{0A78820F-613B-4084-A210-F6071CA8AA12}" type="datetime1">
              <a:rPr lang="uk-UA" smtClean="0"/>
              <a:t>28.03.2021</a:t>
            </a:fld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35191" y="1668197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3609" y="1668195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372027" y="1668196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90445" y="1668196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9608863" y="1668195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135191" y="3418062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253609" y="341806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372027" y="341806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490445" y="341806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9608863" y="341806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135191" y="5142522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253609" y="514252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372027" y="514252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490445" y="5142521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9574453" y="5142520"/>
            <a:ext cx="1195754" cy="1083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276853" y="1730980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631714" y="1712442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750132" y="1699740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868550" y="1712442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750526" y="1712442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631714" y="3498001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750132" y="3498001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895469" y="3444349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50526" y="3498001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631714" y="5142520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736065" y="5166194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895469" y="5176256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777445" y="5181263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276853" y="3426503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342561" y="5176256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ru-RU" sz="5400" b="0" cap="none" spc="0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271639" y="2939528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375834" y="4604757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288807" y="1274299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4458723" y="1286471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06015" y="4646424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28639" y="1342041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563118" y="1267416"/>
            <a:ext cx="127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4394860" y="3075814"/>
            <a:ext cx="112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601821" y="3022267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658615" y="2939528"/>
            <a:ext cx="112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523713" y="4646424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543730" y="4714267"/>
            <a:ext cx="127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2462360" y="2161405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472241" y="3944091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514444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4625667" y="220073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685192" y="2209801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8828093" y="2221662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4591450" y="3999144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625667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6706015" y="3999144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6685192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8828093" y="3999144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8828093" y="5684126"/>
            <a:ext cx="7463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t="42620" r="85018" b="43538"/>
          <a:stretch/>
        </p:blipFill>
        <p:spPr>
          <a:xfrm>
            <a:off x="909385" y="3404307"/>
            <a:ext cx="586338" cy="73149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42644" r="75929" b="43514"/>
          <a:stretch/>
        </p:blipFill>
        <p:spPr>
          <a:xfrm>
            <a:off x="2243967" y="3404307"/>
            <a:ext cx="586338" cy="73149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8" t="42704" r="66531" b="43454"/>
          <a:stretch/>
        </p:blipFill>
        <p:spPr>
          <a:xfrm>
            <a:off x="3593263" y="3404307"/>
            <a:ext cx="586338" cy="731493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0" t="43187" r="57309" b="42971"/>
          <a:stretch/>
        </p:blipFill>
        <p:spPr>
          <a:xfrm>
            <a:off x="4920388" y="3441959"/>
            <a:ext cx="556158" cy="69384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9" t="43054" r="48280" b="43104"/>
          <a:stretch/>
        </p:blipFill>
        <p:spPr>
          <a:xfrm>
            <a:off x="6254970" y="3441959"/>
            <a:ext cx="556158" cy="69384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3" t="42983" r="39016" b="43175"/>
          <a:stretch/>
        </p:blipFill>
        <p:spPr>
          <a:xfrm>
            <a:off x="7604266" y="3441959"/>
            <a:ext cx="556158" cy="69384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8" t="42792" r="21861" b="43366"/>
          <a:stretch/>
        </p:blipFill>
        <p:spPr>
          <a:xfrm>
            <a:off x="10249697" y="3423133"/>
            <a:ext cx="571215" cy="71262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342569" y="3445258"/>
            <a:ext cx="543542" cy="690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2675975" y="3445258"/>
            <a:ext cx="543542" cy="6905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997941" y="3445258"/>
            <a:ext cx="543542" cy="6905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331347" y="3445258"/>
            <a:ext cx="543542" cy="6905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676285" y="3445258"/>
            <a:ext cx="543542" cy="6905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009691" y="3445258"/>
            <a:ext cx="543542" cy="6905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331951" y="3441515"/>
            <a:ext cx="543542" cy="6905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0665357" y="3441515"/>
            <a:ext cx="543542" cy="6905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882988" y="3441515"/>
            <a:ext cx="543542" cy="6905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29717A9-EE48-4FCB-ABF0-6FFB06878A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5836" y="1155461"/>
            <a:ext cx="3005260" cy="1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/>
          <p:cNvSpPr/>
          <p:nvPr/>
        </p:nvSpPr>
        <p:spPr>
          <a:xfrm>
            <a:off x="731539" y="1268149"/>
            <a:ext cx="6568570" cy="523173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До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Міжнародного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дня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щастя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6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учнів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виготовили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endParaRPr lang="en-US" sz="4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по 3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листівки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endParaRPr lang="en-US" sz="4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а 9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учнів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— по 2.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всього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лис­тівок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виготовили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учні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9" name="Скругленный прямоугольник 38"/>
          <p:cNvSpPr/>
          <p:nvPr/>
        </p:nvSpPr>
        <p:spPr>
          <a:xfrm>
            <a:off x="7300109" y="1268149"/>
            <a:ext cx="4657910" cy="523173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Міркуємо так: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не можна одразу дати відповідь на запитання задачі. Треба спочатку, дізнатися, скільки листівок виготовили 6 і 9 учнів. Складемо план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План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Прямоугольник 35"/>
          <p:cNvSpPr/>
          <p:nvPr/>
        </p:nvSpPr>
        <p:spPr>
          <a:xfrm>
            <a:off x="1227196" y="1758155"/>
            <a:ext cx="10581743" cy="769441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Скільки листівок виготовили 6 учнів?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227196" y="2945157"/>
            <a:ext cx="10581743" cy="769441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Скільки листівок виготовили 9 учнів?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227196" y="4132159"/>
            <a:ext cx="10439075" cy="144655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Скільки всього листівок виготовили </a:t>
            </a:r>
          </a:p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учні?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0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6" b="60606"/>
          <a:stretch/>
        </p:blipFill>
        <p:spPr>
          <a:xfrm>
            <a:off x="748183" y="1229108"/>
            <a:ext cx="11764031" cy="531092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Короткий запис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8" y="1229108"/>
            <a:ext cx="2705164" cy="13813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1525908" y="2370491"/>
            <a:ext cx="348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   уч. по       л.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7244604" y="1591035"/>
            <a:ext cx="484135" cy="6039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1779506" y="3112582"/>
            <a:ext cx="348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уч. по       л.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06504" y="2332789"/>
            <a:ext cx="472496" cy="58946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180989" y="2334934"/>
            <a:ext cx="470776" cy="5873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272401" y="308962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132863" y="3089623"/>
            <a:ext cx="455016" cy="567661"/>
          </a:xfrm>
          <a:prstGeom prst="rect">
            <a:avLst/>
          </a:prstGeom>
        </p:spPr>
      </p:pic>
      <p:sp>
        <p:nvSpPr>
          <p:cNvPr id="45" name="Правая фигурная скобка 44"/>
          <p:cNvSpPr/>
          <p:nvPr/>
        </p:nvSpPr>
        <p:spPr>
          <a:xfrm>
            <a:off x="4076601" y="2395798"/>
            <a:ext cx="441720" cy="129031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23A7C5-2E32-4F83-9776-014F60AF8B35}"/>
              </a:ext>
            </a:extLst>
          </p:cNvPr>
          <p:cNvSpPr txBox="1"/>
          <p:nvPr/>
        </p:nvSpPr>
        <p:spPr>
          <a:xfrm>
            <a:off x="4584728" y="2732418"/>
            <a:ext cx="348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30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5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У Дніпрі презентують фотовиставку газети «День»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5"/>
          <a:stretch/>
        </p:blipFill>
        <p:spPr bwMode="auto">
          <a:xfrm>
            <a:off x="602541" y="1463161"/>
            <a:ext cx="4255684" cy="4949878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Скругленный прямоугольник 41"/>
          <p:cNvSpPr/>
          <p:nvPr/>
        </p:nvSpPr>
        <p:spPr>
          <a:xfrm>
            <a:off x="5559398" y="1322232"/>
            <a:ext cx="6141664" cy="5231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На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фотовиставці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розмістили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 7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рядів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по 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світ­лин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і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залишилося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ще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60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світлин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всього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світлин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було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на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виставці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649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8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36803</TotalTime>
  <Words>451</Words>
  <Application>Microsoft Office PowerPoint</Application>
  <PresentationFormat>Широкоэкранный</PresentationFormat>
  <Paragraphs>198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4814</cp:revision>
  <dcterms:created xsi:type="dcterms:W3CDTF">2018-01-05T16:38:53Z</dcterms:created>
  <dcterms:modified xsi:type="dcterms:W3CDTF">2021-03-28T17:47:15Z</dcterms:modified>
</cp:coreProperties>
</file>