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1680" r:id="rId3"/>
    <p:sldId id="2925" r:id="rId4"/>
    <p:sldId id="2941" r:id="rId5"/>
    <p:sldId id="2942" r:id="rId6"/>
    <p:sldId id="2943" r:id="rId7"/>
    <p:sldId id="2394" r:id="rId8"/>
    <p:sldId id="2944" r:id="rId9"/>
    <p:sldId id="2952" r:id="rId10"/>
    <p:sldId id="2953" r:id="rId11"/>
    <p:sldId id="2945" r:id="rId12"/>
    <p:sldId id="2946" r:id="rId13"/>
    <p:sldId id="2947" r:id="rId14"/>
    <p:sldId id="2948" r:id="rId15"/>
    <p:sldId id="2949" r:id="rId16"/>
    <p:sldId id="2954" r:id="rId17"/>
    <p:sldId id="2955" r:id="rId18"/>
    <p:sldId id="2956" r:id="rId19"/>
    <p:sldId id="2957" r:id="rId20"/>
    <p:sldId id="2958" r:id="rId21"/>
    <p:sldId id="965" r:id="rId22"/>
    <p:sldId id="45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80"/>
            <p14:sldId id="2925"/>
            <p14:sldId id="2941"/>
            <p14:sldId id="2942"/>
            <p14:sldId id="2943"/>
            <p14:sldId id="2394"/>
            <p14:sldId id="2944"/>
            <p14:sldId id="2952"/>
            <p14:sldId id="2953"/>
            <p14:sldId id="2945"/>
            <p14:sldId id="2946"/>
            <p14:sldId id="2947"/>
            <p14:sldId id="2948"/>
            <p14:sldId id="2949"/>
            <p14:sldId id="2954"/>
            <p14:sldId id="2955"/>
            <p14:sldId id="2956"/>
            <p14:sldId id="2957"/>
            <p14:sldId id="2958"/>
          </p14:sldIdLst>
        </p14:section>
        <p14:section name="Раздел без заголовка" id="{AC9334F8-F988-4E78-9E68-3A8F16322EC6}">
          <p14:sldIdLst>
            <p14:sldId id="965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00"/>
    <a:srgbClr val="2F3242"/>
    <a:srgbClr val="FF99FF"/>
    <a:srgbClr val="56B3DC"/>
    <a:srgbClr val="53AFDB"/>
    <a:srgbClr val="FF66FF"/>
    <a:srgbClr val="FF0000"/>
    <a:srgbClr val="C6109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8387" y="4862341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Частини. Позначення частин числа цифрами. Розв'язування задач, що включають знаходження частини числа</a:t>
            </a:r>
            <a:endParaRPr lang="uk-UA" sz="333300" b="1" dirty="0">
              <a:solidFill>
                <a:srgbClr val="2F3242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F62506F-00A3-4232-AB06-3E950723E3AD}"/>
              </a:ext>
            </a:extLst>
          </p:cNvPr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2D36FF-005C-421B-9DCA-7BCBC47DB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b="20000"/>
          <a:stretch/>
        </p:blipFill>
        <p:spPr>
          <a:xfrm>
            <a:off x="6921500" y="1354466"/>
            <a:ext cx="4885490" cy="36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E851B3-9850-46A3-85DA-92D33C35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88" y="994737"/>
            <a:ext cx="5712447" cy="571854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BA33B1D-50F1-4F35-82D7-2EEA8E80E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"/>
          <a:stretch/>
        </p:blipFill>
        <p:spPr>
          <a:xfrm>
            <a:off x="151966" y="1404015"/>
            <a:ext cx="4475573" cy="53798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частини кругів не зафарбовані?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DE3703-D6BC-4179-9C57-84BA5EF81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88" y="994737"/>
            <a:ext cx="5712447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894E99-8ACA-487C-BFB8-FC6097F07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t="2172" r="4642" b="26011"/>
          <a:stretch/>
        </p:blipFill>
        <p:spPr>
          <a:xfrm>
            <a:off x="156993" y="1160113"/>
            <a:ext cx="4465519" cy="374170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4EABBD-A211-4A34-8B83-5B07635DA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576" y="966058"/>
            <a:ext cx="2355954" cy="23584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FA3C2-61A5-4770-A072-46117D73A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66" y="919961"/>
            <a:ext cx="2355954" cy="23584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63D51E-A3C7-4766-A0CE-1A00BE85F1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38" y="919961"/>
            <a:ext cx="2404566" cy="2404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кутник: округлені кути 15">
                <a:extLst>
                  <a:ext uri="{FF2B5EF4-FFF2-40B4-BE49-F238E27FC236}">
                    <a16:creationId xmlns:a16="http://schemas.microsoft.com/office/drawing/2014/main" id="{C7EC2388-126C-4FFD-8EE8-6F5F3976FE2E}"/>
                  </a:ext>
                </a:extLst>
              </p:cNvPr>
              <p:cNvSpPr/>
              <p:nvPr/>
            </p:nvSpPr>
            <p:spPr>
              <a:xfrm>
                <a:off x="4919870" y="3380815"/>
                <a:ext cx="6828182" cy="3265116"/>
              </a:xfrm>
              <a:prstGeom prst="roundRect">
                <a:avLst/>
              </a:prstGeom>
              <a:solidFill>
                <a:srgbClr val="FF505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dirty="0"/>
                  <a:t>Частини записують двома цифрами. Подивись, як записано цифрами третину, чверть, п’яту частину на кругах.</a:t>
                </a:r>
              </a:p>
              <a:p>
                <a:pPr algn="ctr"/>
                <a:r>
                  <a:rPr lang="uk-UA" sz="3200" b="1" dirty="0"/>
                  <a:t>Запис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200" b="1" dirty="0"/>
                  <a:t>читай так: </a:t>
                </a:r>
                <a:r>
                  <a:rPr lang="uk-UA" sz="32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одна третя</a:t>
                </a:r>
                <a:r>
                  <a:rPr lang="uk-UA" sz="3200" b="1" dirty="0"/>
                  <a:t>.</a:t>
                </a:r>
              </a:p>
            </p:txBody>
          </p:sp>
        </mc:Choice>
        <mc:Fallback xmlns="">
          <p:sp>
            <p:nvSpPr>
              <p:cNvPr id="16" name="Прямокутник: округлені кути 15">
                <a:extLst>
                  <a:ext uri="{FF2B5EF4-FFF2-40B4-BE49-F238E27FC236}">
                    <a16:creationId xmlns:a16="http://schemas.microsoft.com/office/drawing/2014/main" id="{C7EC2388-126C-4FFD-8EE8-6F5F3976F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0" y="3380815"/>
                <a:ext cx="6828182" cy="32651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D67C5-28DC-4010-B7F1-C89AF5A0BB26}"/>
                  </a:ext>
                </a:extLst>
              </p:cNvPr>
              <p:cNvSpPr txBox="1"/>
              <p:nvPr/>
            </p:nvSpPr>
            <p:spPr>
              <a:xfrm>
                <a:off x="5029417" y="2326373"/>
                <a:ext cx="143985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9D67C5-28DC-4010-B7F1-C89AF5A0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417" y="2326373"/>
                <a:ext cx="1439851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BD8853-A420-4085-A892-12C5E33AA665}"/>
                  </a:ext>
                </a:extLst>
              </p:cNvPr>
              <p:cNvSpPr txBox="1"/>
              <p:nvPr/>
            </p:nvSpPr>
            <p:spPr>
              <a:xfrm>
                <a:off x="8069953" y="2204562"/>
                <a:ext cx="143985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BD8853-A420-4085-A892-12C5E33AA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953" y="2204562"/>
                <a:ext cx="1439851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E2C22A-6030-401D-9A8C-8F24EE79246F}"/>
                  </a:ext>
                </a:extLst>
              </p:cNvPr>
              <p:cNvSpPr txBox="1"/>
              <p:nvPr/>
            </p:nvSpPr>
            <p:spPr>
              <a:xfrm>
                <a:off x="10094627" y="2399600"/>
                <a:ext cx="143985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E2C22A-6030-401D-9A8C-8F24EE792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627" y="2399600"/>
                <a:ext cx="1439851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02F297A6-BCF8-4CE9-B300-F0FE6FB2527C}"/>
              </a:ext>
            </a:extLst>
          </p:cNvPr>
          <p:cNvSpPr/>
          <p:nvPr/>
        </p:nvSpPr>
        <p:spPr>
          <a:xfrm>
            <a:off x="7266058" y="1803491"/>
            <a:ext cx="2782661" cy="91565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Показує, скільки рівних частин цілого взяли.</a:t>
            </a:r>
          </a:p>
        </p:txBody>
      </p: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E2883859-10C0-4F82-AFFD-4BF6F59B04DF}"/>
              </a:ext>
            </a:extLst>
          </p:cNvPr>
          <p:cNvSpPr/>
          <p:nvPr/>
        </p:nvSpPr>
        <p:spPr>
          <a:xfrm>
            <a:off x="7163168" y="5210704"/>
            <a:ext cx="2782661" cy="11006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Показує, на скільки рівних частин поділено ціле.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Запам’ятай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71D53-DF5D-49BD-8D81-A94125DB84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67"/>
          <a:stretch/>
        </p:blipFill>
        <p:spPr>
          <a:xfrm>
            <a:off x="460070" y="2959099"/>
            <a:ext cx="3541719" cy="35391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52AD59-FCE3-462F-8FD8-3D9DD8571B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" r="64439" b="1549"/>
          <a:stretch/>
        </p:blipFill>
        <p:spPr>
          <a:xfrm>
            <a:off x="1835644" y="1216622"/>
            <a:ext cx="821752" cy="2181427"/>
          </a:xfrm>
          <a:prstGeom prst="rect">
            <a:avLst/>
          </a:prstGeom>
        </p:spPr>
      </p:pic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131E96D0-35F9-4681-A50C-2D30628F0D52}"/>
              </a:ext>
            </a:extLst>
          </p:cNvPr>
          <p:cNvSpPr/>
          <p:nvPr/>
        </p:nvSpPr>
        <p:spPr>
          <a:xfrm>
            <a:off x="4124739" y="4246609"/>
            <a:ext cx="2345635" cy="9640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6778E0B0-4521-4E06-9A4E-1A2BA50A4DA7}"/>
              </a:ext>
            </a:extLst>
          </p:cNvPr>
          <p:cNvSpPr/>
          <p:nvPr/>
        </p:nvSpPr>
        <p:spPr>
          <a:xfrm>
            <a:off x="3832823" y="5534121"/>
            <a:ext cx="3124568" cy="9640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емля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C10B5A24-4749-481C-8E51-11404AAC7757}"/>
              </a:ext>
            </a:extLst>
          </p:cNvPr>
          <p:cNvSpPr/>
          <p:nvPr/>
        </p:nvSpPr>
        <p:spPr>
          <a:xfrm>
            <a:off x="3832823" y="922968"/>
            <a:ext cx="2345635" cy="96409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ямокутник: округлені кути 21">
            <a:extLst>
              <a:ext uri="{FF2B5EF4-FFF2-40B4-BE49-F238E27FC236}">
                <a16:creationId xmlns:a16="http://schemas.microsoft.com/office/drawing/2014/main" id="{66561E90-02AA-462F-91F6-AC2C0EFD5710}"/>
              </a:ext>
            </a:extLst>
          </p:cNvPr>
          <p:cNvSpPr/>
          <p:nvPr/>
        </p:nvSpPr>
        <p:spPr>
          <a:xfrm>
            <a:off x="3443356" y="1941033"/>
            <a:ext cx="3124568" cy="9640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</a:t>
            </a:r>
            <a:r>
              <a:rPr lang="ru-RU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олов</a:t>
            </a:r>
            <a:r>
              <a:rPr lang="uk-UA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ік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75ABB4B9-F92C-4903-8A78-79FE02CC4B15}"/>
              </a:ext>
            </a:extLst>
          </p:cNvPr>
          <p:cNvCxnSpPr>
            <a:cxnSpLocks/>
          </p:cNvCxnSpPr>
          <p:nvPr/>
        </p:nvCxnSpPr>
        <p:spPr>
          <a:xfrm>
            <a:off x="387626" y="3200400"/>
            <a:ext cx="66726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3F1EDC-66BC-417F-9B7B-52D1DBB4A989}"/>
              </a:ext>
            </a:extLst>
          </p:cNvPr>
          <p:cNvSpPr txBox="1"/>
          <p:nvPr/>
        </p:nvSpPr>
        <p:spPr>
          <a:xfrm>
            <a:off x="3796012" y="3184480"/>
            <a:ext cx="336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</a:t>
            </a:r>
            <a:r>
              <a:rPr lang="uk-UA" sz="2400" b="1" dirty="0"/>
              <a:t>оловік стоїть на </a:t>
            </a:r>
            <a:r>
              <a:rPr lang="uk-UA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2400" b="1" dirty="0"/>
              <a:t>емлі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3107A-A7A4-4ED8-93A4-764C9269C101}"/>
              </a:ext>
            </a:extLst>
          </p:cNvPr>
          <p:cNvSpPr txBox="1"/>
          <p:nvPr/>
        </p:nvSpPr>
        <p:spPr>
          <a:xfrm>
            <a:off x="10151608" y="842312"/>
            <a:ext cx="1580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70641-DEE2-4B3A-B55D-0B99E2EFC4DA}"/>
              </a:ext>
            </a:extLst>
          </p:cNvPr>
          <p:cNvSpPr txBox="1"/>
          <p:nvPr/>
        </p:nvSpPr>
        <p:spPr>
          <a:xfrm>
            <a:off x="10151608" y="3058738"/>
            <a:ext cx="1580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/>
              <a:t>4</a:t>
            </a:r>
          </a:p>
        </p:txBody>
      </p:sp>
      <p:sp>
        <p:nvSpPr>
          <p:cNvPr id="25" name="Бульбашка прямої мови: прямокутна з округленими кутами 24">
            <a:extLst>
              <a:ext uri="{FF2B5EF4-FFF2-40B4-BE49-F238E27FC236}">
                <a16:creationId xmlns:a16="http://schemas.microsoft.com/office/drawing/2014/main" id="{01E7FBBC-8D91-4F87-9F14-414CE6A27F4B}"/>
              </a:ext>
            </a:extLst>
          </p:cNvPr>
          <p:cNvSpPr/>
          <p:nvPr/>
        </p:nvSpPr>
        <p:spPr>
          <a:xfrm>
            <a:off x="7163169" y="922968"/>
            <a:ext cx="2988439" cy="964087"/>
          </a:xfrm>
          <a:prstGeom prst="wedgeRoundRectCallout">
            <a:avLst>
              <a:gd name="adj1" fmla="val 48677"/>
              <a:gd name="adj2" fmla="val 64562"/>
              <a:gd name="adj3" fmla="val 16667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исельник</a:t>
            </a:r>
          </a:p>
        </p:txBody>
      </p:sp>
      <p:sp>
        <p:nvSpPr>
          <p:cNvPr id="30" name="Бульбашка прямої мови: прямокутна з округленими кутами 29">
            <a:extLst>
              <a:ext uri="{FF2B5EF4-FFF2-40B4-BE49-F238E27FC236}">
                <a16:creationId xmlns:a16="http://schemas.microsoft.com/office/drawing/2014/main" id="{718E9704-2AC7-4AA7-B441-AFAA3F1B32C9}"/>
              </a:ext>
            </a:extLst>
          </p:cNvPr>
          <p:cNvSpPr/>
          <p:nvPr/>
        </p:nvSpPr>
        <p:spPr>
          <a:xfrm>
            <a:off x="7060280" y="4367265"/>
            <a:ext cx="2988439" cy="964087"/>
          </a:xfrm>
          <a:prstGeom prst="wedgeRoundRectCallout">
            <a:avLst>
              <a:gd name="adj1" fmla="val 53666"/>
              <a:gd name="adj2" fmla="val -66367"/>
              <a:gd name="adj3" fmla="val 16667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наменник</a:t>
            </a:r>
          </a:p>
        </p:txBody>
      </p: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3A5BD072-A585-4BB8-8EF6-5216D0FBB253}"/>
              </a:ext>
            </a:extLst>
          </p:cNvPr>
          <p:cNvCxnSpPr>
            <a:cxnSpLocks/>
          </p:cNvCxnSpPr>
          <p:nvPr/>
        </p:nvCxnSpPr>
        <p:spPr>
          <a:xfrm>
            <a:off x="9531626" y="3200400"/>
            <a:ext cx="23781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5" grpId="0" animBg="1"/>
      <p:bldP spid="20" grpId="0" animBg="1"/>
      <p:bldP spid="21" grpId="0" animBg="1"/>
      <p:bldP spid="22" grpId="0" animBg="1"/>
      <p:bldP spid="23" grpId="0"/>
      <p:bldP spid="24" grpId="0"/>
      <p:bldP spid="29" grpId="0"/>
      <p:bldP spid="25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908620-6354-4B1C-836D-105B3E17F6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67"/>
          <a:stretch/>
        </p:blipFill>
        <p:spPr>
          <a:xfrm>
            <a:off x="460070" y="2959099"/>
            <a:ext cx="3541719" cy="353911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C4F949-6ED5-40B0-BD9F-2F6B33801A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" r="64439" b="1549"/>
          <a:stretch/>
        </p:blipFill>
        <p:spPr>
          <a:xfrm>
            <a:off x="1835644" y="1216622"/>
            <a:ext cx="821752" cy="21814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6547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такі самі смужки й запиши, яку частину кожної з них зафарбовано.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4577E7D8-0440-4BE6-B487-33827D71ABB6}"/>
              </a:ext>
            </a:extLst>
          </p:cNvPr>
          <p:cNvSpPr/>
          <p:nvPr/>
        </p:nvSpPr>
        <p:spPr>
          <a:xfrm>
            <a:off x="5073796" y="1657025"/>
            <a:ext cx="2955602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5DEBF32D-5AAB-47B0-83AC-CB920983CC8B}"/>
              </a:ext>
            </a:extLst>
          </p:cNvPr>
          <p:cNvSpPr/>
          <p:nvPr/>
        </p:nvSpPr>
        <p:spPr>
          <a:xfrm>
            <a:off x="8029398" y="1657025"/>
            <a:ext cx="295560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0F7E52-5543-49EC-AFE4-6118C704D20A}"/>
                  </a:ext>
                </a:extLst>
              </p:cNvPr>
              <p:cNvSpPr txBox="1"/>
              <p:nvPr/>
            </p:nvSpPr>
            <p:spPr>
              <a:xfrm>
                <a:off x="4234069" y="1503211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0F7E52-5543-49EC-AFE4-6118C704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069" y="1503211"/>
                <a:ext cx="556592" cy="92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A5E40332-9038-4BAF-9FF6-6E9D0ACEEA66}"/>
              </a:ext>
            </a:extLst>
          </p:cNvPr>
          <p:cNvSpPr/>
          <p:nvPr/>
        </p:nvSpPr>
        <p:spPr>
          <a:xfrm>
            <a:off x="5073796" y="2879585"/>
            <a:ext cx="2032682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76775349-E6DF-4599-80FB-2822F9C81952}"/>
              </a:ext>
            </a:extLst>
          </p:cNvPr>
          <p:cNvSpPr/>
          <p:nvPr/>
        </p:nvSpPr>
        <p:spPr>
          <a:xfrm>
            <a:off x="7106478" y="2879585"/>
            <a:ext cx="203268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6F5DB2C6-6F8A-4BDF-A7E7-CF3B48EE1DE0}"/>
              </a:ext>
            </a:extLst>
          </p:cNvPr>
          <p:cNvSpPr/>
          <p:nvPr/>
        </p:nvSpPr>
        <p:spPr>
          <a:xfrm>
            <a:off x="9139160" y="2879585"/>
            <a:ext cx="203268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92188D-195D-4C49-9603-A05964C3B4F0}"/>
                  </a:ext>
                </a:extLst>
              </p:cNvPr>
              <p:cNvSpPr txBox="1"/>
              <p:nvPr/>
            </p:nvSpPr>
            <p:spPr>
              <a:xfrm>
                <a:off x="4234069" y="2802678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92188D-195D-4C49-9603-A05964C3B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069" y="2802678"/>
                <a:ext cx="556592" cy="921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85357EBE-1D89-4F87-981E-0E2FAE7BF1BC}"/>
              </a:ext>
            </a:extLst>
          </p:cNvPr>
          <p:cNvSpPr/>
          <p:nvPr/>
        </p:nvSpPr>
        <p:spPr>
          <a:xfrm>
            <a:off x="5073796" y="4125958"/>
            <a:ext cx="1022204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88B7390E-1BD0-4464-B233-003AE72431EE}"/>
              </a:ext>
            </a:extLst>
          </p:cNvPr>
          <p:cNvSpPr/>
          <p:nvPr/>
        </p:nvSpPr>
        <p:spPr>
          <a:xfrm>
            <a:off x="6090137" y="4125958"/>
            <a:ext cx="1016341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0104977D-64B1-43DB-8C96-4446F7FB3623}"/>
              </a:ext>
            </a:extLst>
          </p:cNvPr>
          <p:cNvSpPr/>
          <p:nvPr/>
        </p:nvSpPr>
        <p:spPr>
          <a:xfrm>
            <a:off x="7106478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6D520728-A1FF-433E-888F-3FB06D142428}"/>
              </a:ext>
            </a:extLst>
          </p:cNvPr>
          <p:cNvSpPr/>
          <p:nvPr/>
        </p:nvSpPr>
        <p:spPr>
          <a:xfrm>
            <a:off x="8116956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0DBBEC56-90E6-4B0C-9926-7959665DF884}"/>
              </a:ext>
            </a:extLst>
          </p:cNvPr>
          <p:cNvSpPr/>
          <p:nvPr/>
        </p:nvSpPr>
        <p:spPr>
          <a:xfrm>
            <a:off x="9127434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A3FE8AC3-90F0-4E0D-9D4A-40E78BCAE72F}"/>
              </a:ext>
            </a:extLst>
          </p:cNvPr>
          <p:cNvSpPr/>
          <p:nvPr/>
        </p:nvSpPr>
        <p:spPr>
          <a:xfrm>
            <a:off x="10155501" y="4129734"/>
            <a:ext cx="1016341" cy="7606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1C77BE-568D-42A3-83EE-5D3E57354798}"/>
                  </a:ext>
                </a:extLst>
              </p:cNvPr>
              <p:cNvSpPr txBox="1"/>
              <p:nvPr/>
            </p:nvSpPr>
            <p:spPr>
              <a:xfrm>
                <a:off x="4285618" y="3932246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1C77BE-568D-42A3-83EE-5D3E573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18" y="3932246"/>
                <a:ext cx="556592" cy="921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E3B28638-D16C-4FF0-99B5-CDB15B098948}"/>
              </a:ext>
            </a:extLst>
          </p:cNvPr>
          <p:cNvSpPr/>
          <p:nvPr/>
        </p:nvSpPr>
        <p:spPr>
          <a:xfrm>
            <a:off x="5073796" y="5404218"/>
            <a:ext cx="1634141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id="{09B7DFC7-74F6-4FDD-82E7-0C922A902004}"/>
              </a:ext>
            </a:extLst>
          </p:cNvPr>
          <p:cNvSpPr/>
          <p:nvPr/>
        </p:nvSpPr>
        <p:spPr>
          <a:xfrm>
            <a:off x="6702074" y="5407994"/>
            <a:ext cx="1634141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3EF4420D-DB7C-49B3-BB4B-DFADB0B2C08E}"/>
              </a:ext>
            </a:extLst>
          </p:cNvPr>
          <p:cNvSpPr/>
          <p:nvPr/>
        </p:nvSpPr>
        <p:spPr>
          <a:xfrm>
            <a:off x="8336215" y="5411770"/>
            <a:ext cx="163414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id="{C8A12519-2E14-4AFC-B8F8-BA31FECC9343}"/>
              </a:ext>
            </a:extLst>
          </p:cNvPr>
          <p:cNvSpPr/>
          <p:nvPr/>
        </p:nvSpPr>
        <p:spPr>
          <a:xfrm>
            <a:off x="9964494" y="5407994"/>
            <a:ext cx="1634142" cy="76817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28277D-7F75-4667-8CCA-06B41E9F2B9D}"/>
                  </a:ext>
                </a:extLst>
              </p:cNvPr>
              <p:cNvSpPr txBox="1"/>
              <p:nvPr/>
            </p:nvSpPr>
            <p:spPr>
              <a:xfrm>
                <a:off x="4285618" y="5327311"/>
                <a:ext cx="55659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uk-UA" sz="3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28277D-7F75-4667-8CCA-06B41E9F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18" y="5327311"/>
                <a:ext cx="556592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6" grpId="0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EBD2D5-856C-424C-807F-E2A715E3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87231" y="468348"/>
                <a:ext cx="8522549" cy="526390"/>
              </a:xfrm>
              <a:prstGeom prst="rect">
                <a:avLst/>
              </a:prstGeom>
              <a:solidFill>
                <a:srgbClr val="2F32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b="1" dirty="0" err="1">
                    <a:solidFill>
                      <a:schemeClr val="bg1"/>
                    </a:solidFill>
                  </a:rPr>
                  <a:t>Самостійно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виміряй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довжину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смужки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та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знайди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ru-RU" sz="2000" b="1" dirty="0">
                    <a:solidFill>
                      <a:schemeClr val="bg1"/>
                    </a:solidFill>
                  </a:rPr>
                  <a:t> її.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31" y="468348"/>
                <a:ext cx="8522549" cy="526390"/>
              </a:xfrm>
              <a:prstGeom prst="rect">
                <a:avLst/>
              </a:prstGeom>
              <a:blipFill>
                <a:blip r:embed="rId3"/>
                <a:stretch>
                  <a:fillRect b="-7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32942B45-83B6-4C9A-8993-549AAA3FD15A}"/>
              </a:ext>
            </a:extLst>
          </p:cNvPr>
          <p:cNvSpPr/>
          <p:nvPr/>
        </p:nvSpPr>
        <p:spPr>
          <a:xfrm>
            <a:off x="3979184" y="2885890"/>
            <a:ext cx="2521007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07E1DB4C-B511-40B0-9BE7-5AFC3FC20B86}"/>
              </a:ext>
            </a:extLst>
          </p:cNvPr>
          <p:cNvSpPr/>
          <p:nvPr/>
        </p:nvSpPr>
        <p:spPr>
          <a:xfrm>
            <a:off x="6500191" y="2885890"/>
            <a:ext cx="2521007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60C4B5D0-E9E4-43C7-8E3E-245C9B4B3DAA}"/>
              </a:ext>
            </a:extLst>
          </p:cNvPr>
          <p:cNvSpPr/>
          <p:nvPr/>
        </p:nvSpPr>
        <p:spPr>
          <a:xfrm>
            <a:off x="9021198" y="2885890"/>
            <a:ext cx="2521007" cy="7681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1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1D9896-3E4B-4B07-A1FD-63E655A9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35567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Побудуй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35F82097-78D2-4290-A421-1F6CF57FCE2D}"/>
                  </a:ext>
                </a:extLst>
              </p:cNvPr>
              <p:cNvSpPr/>
              <p:nvPr/>
            </p:nvSpPr>
            <p:spPr>
              <a:xfrm>
                <a:off x="3610740" y="1068776"/>
                <a:ext cx="8299039" cy="2201198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Побудуй відрізок </a:t>
                </a:r>
                <a:r>
                  <a:rPr lang="uk-UA" sz="32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завдовжки 8 см. Покажи чверть відрізка. Як дізнатися довжину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2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2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 Перевір вимірюванням.</a:t>
                </a:r>
                <a:r>
                  <a:rPr lang="uk-UA" sz="32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35F82097-78D2-4290-A421-1F6CF57FC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40" y="1068776"/>
                <a:ext cx="8299039" cy="220119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BCDE51-B639-48D5-AE70-BAA11565CA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63044" b="74344"/>
          <a:stretch/>
        </p:blipFill>
        <p:spPr>
          <a:xfrm>
            <a:off x="3312773" y="3275459"/>
            <a:ext cx="8894971" cy="3476638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A2B6F23B-4E08-45BF-BEB5-D2F5831A144E}"/>
              </a:ext>
            </a:extLst>
          </p:cNvPr>
          <p:cNvCxnSpPr/>
          <p:nvPr/>
        </p:nvCxnSpPr>
        <p:spPr>
          <a:xfrm>
            <a:off x="3786809" y="4114800"/>
            <a:ext cx="60231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B8E46412-454E-4524-95D1-884DAF447600}"/>
              </a:ext>
            </a:extLst>
          </p:cNvPr>
          <p:cNvCxnSpPr>
            <a:cxnSpLocks/>
          </p:cNvCxnSpPr>
          <p:nvPr/>
        </p:nvCxnSpPr>
        <p:spPr>
          <a:xfrm flipV="1">
            <a:off x="3786809" y="40005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F9E47F51-FD26-40E2-A8E0-23CBFAECA496}"/>
              </a:ext>
            </a:extLst>
          </p:cNvPr>
          <p:cNvCxnSpPr>
            <a:cxnSpLocks/>
          </p:cNvCxnSpPr>
          <p:nvPr/>
        </p:nvCxnSpPr>
        <p:spPr>
          <a:xfrm flipV="1">
            <a:off x="9799983" y="40005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672141E-FDC6-4F94-96A1-489F8A0432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2" r="13447"/>
          <a:stretch/>
        </p:blipFill>
        <p:spPr>
          <a:xfrm>
            <a:off x="3829627" y="4314485"/>
            <a:ext cx="499442" cy="6988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EF01D1-830F-4C8A-A273-FDB1AAF397DD}"/>
              </a:ext>
            </a:extLst>
          </p:cNvPr>
          <p:cNvSpPr txBox="1"/>
          <p:nvPr/>
        </p:nvSpPr>
        <p:spPr>
          <a:xfrm>
            <a:off x="4209559" y="43715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7524D36-506A-490A-A738-0E2DD183BD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6" r="53853"/>
          <a:stretch/>
        </p:blipFill>
        <p:spPr>
          <a:xfrm>
            <a:off x="4596202" y="4314485"/>
            <a:ext cx="499442" cy="6988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1920FA-9820-47E1-A38B-135FA0F18202}"/>
              </a:ext>
            </a:extLst>
          </p:cNvPr>
          <p:cNvSpPr txBox="1"/>
          <p:nvPr/>
        </p:nvSpPr>
        <p:spPr>
          <a:xfrm>
            <a:off x="4936820" y="436936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E21940-F896-49E7-B4BA-1B84506D39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r="73856"/>
          <a:stretch/>
        </p:blipFill>
        <p:spPr>
          <a:xfrm>
            <a:off x="5362777" y="4314485"/>
            <a:ext cx="391132" cy="6988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3694E4-FDE6-421F-AFCA-D8A4D641882C}"/>
              </a:ext>
            </a:extLst>
          </p:cNvPr>
          <p:cNvSpPr txBox="1"/>
          <p:nvPr/>
        </p:nvSpPr>
        <p:spPr>
          <a:xfrm>
            <a:off x="5690185" y="4449372"/>
            <a:ext cx="112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(см )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6AB63A3B-E997-455A-AE08-3E5532552A29}"/>
              </a:ext>
            </a:extLst>
          </p:cNvPr>
          <p:cNvCxnSpPr>
            <a:cxnSpLocks/>
          </p:cNvCxnSpPr>
          <p:nvPr/>
        </p:nvCxnSpPr>
        <p:spPr>
          <a:xfrm flipV="1">
            <a:off x="5281357" y="4000500"/>
            <a:ext cx="0" cy="2286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 сполучна лінія 32">
            <a:extLst>
              <a:ext uri="{FF2B5EF4-FFF2-40B4-BE49-F238E27FC236}">
                <a16:creationId xmlns:a16="http://schemas.microsoft.com/office/drawing/2014/main" id="{80AF3C7C-6921-46E5-83E4-A35390D133E9}"/>
              </a:ext>
            </a:extLst>
          </p:cNvPr>
          <p:cNvCxnSpPr>
            <a:cxnSpLocks/>
          </p:cNvCxnSpPr>
          <p:nvPr/>
        </p:nvCxnSpPr>
        <p:spPr>
          <a:xfrm flipV="1">
            <a:off x="6811983" y="4000500"/>
            <a:ext cx="0" cy="2286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0EF75789-7BC6-4B89-9B70-204E3F10EDF0}"/>
              </a:ext>
            </a:extLst>
          </p:cNvPr>
          <p:cNvCxnSpPr>
            <a:cxnSpLocks/>
          </p:cNvCxnSpPr>
          <p:nvPr/>
        </p:nvCxnSpPr>
        <p:spPr>
          <a:xfrm flipV="1">
            <a:off x="8302853" y="4000500"/>
            <a:ext cx="0" cy="2286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934FF5D6-9A1F-4B6D-A70B-FCD1E6D83CA3}"/>
                  </a:ext>
                </a:extLst>
              </p:cNvPr>
              <p:cNvSpPr/>
              <p:nvPr/>
            </p:nvSpPr>
            <p:spPr>
              <a:xfrm>
                <a:off x="1290416" y="1307255"/>
                <a:ext cx="10697012" cy="3871032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Всього -  </a:t>
                </a:r>
                <a:r>
                  <a:rPr lang="uk-UA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12 ц вугілля та </a:t>
                </a:r>
                <a:r>
                  <a:rPr lang="uk-UA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брикету</a:t>
                </a:r>
              </a:p>
              <a:p>
                <a:r>
                  <a:rPr lang="uk-UA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І вид - ? ц вугілля,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6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6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</a:t>
                </a:r>
              </a:p>
              <a:p>
                <a14:m>
                  <m:oMath xmlns:m="http://schemas.openxmlformats.org/officeDocument/2006/math">
                    <m:r>
                      <a:rPr lang="uk-UA" sz="36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ІІ </m:t>
                    </m:r>
                    <m:r>
                      <a:rPr lang="uk-UA" sz="3600" b="1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вид</m:t>
                    </m:r>
                    <m:r>
                      <a:rPr lang="uk-UA" sz="36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− ?ц вугілля, </m:t>
                    </m:r>
                    <m:f>
                      <m:fPr>
                        <m:ctrlPr>
                          <a:rPr lang="uk-UA" sz="36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6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6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6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6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</a:t>
                </a:r>
                <a:r>
                  <a:rPr lang="uk-UA" sz="36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uk-UA" sz="36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Брикет </a:t>
                </a:r>
                <a:r>
                  <a:rPr lang="uk-UA" sz="36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</a:rPr>
                  <a:t>- ? </a:t>
                </a:r>
                <a:r>
                  <a:rPr lang="uk-UA" sz="36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</a:rPr>
                  <a:t>ц</a:t>
                </a:r>
                <a:r>
                  <a:rPr lang="uk-UA" sz="36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</a:rPr>
                  <a:t>, </a:t>
                </a:r>
                <a:r>
                  <a:rPr lang="uk-UA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решта</a:t>
                </a:r>
                <a:endParaRPr lang="uk-UA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934FF5D6-9A1F-4B6D-A70B-FCD1E6D83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416" y="1307255"/>
                <a:ext cx="10697012" cy="38710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Соединительная линия уступом 6"/>
          <p:cNvCxnSpPr/>
          <p:nvPr/>
        </p:nvCxnSpPr>
        <p:spPr>
          <a:xfrm flipV="1">
            <a:off x="6638922" y="2246339"/>
            <a:ext cx="1496674" cy="710506"/>
          </a:xfrm>
          <a:prstGeom prst="bentConnector3">
            <a:avLst>
              <a:gd name="adj1" fmla="val 14364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flipV="1">
            <a:off x="6776814" y="2234724"/>
            <a:ext cx="2589376" cy="1444241"/>
          </a:xfrm>
          <a:prstGeom prst="bentConnector3">
            <a:avLst>
              <a:gd name="adj1" fmla="val 12062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авая фигурная скобка 28"/>
          <p:cNvSpPr/>
          <p:nvPr/>
        </p:nvSpPr>
        <p:spPr>
          <a:xfrm>
            <a:off x="10314774" y="2589376"/>
            <a:ext cx="743484" cy="1196411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95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0D96C2-CEA6-4CF0-9B49-B3C79E0394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1BFAC63-4D6D-494A-A0B7-0CCD34E5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379E8C-DA61-4669-AB71-60C599E7CA9E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DAC38-8D33-4DE3-A581-C49360FD3D7E}"/>
              </a:ext>
            </a:extLst>
          </p:cNvPr>
          <p:cNvSpPr txBox="1"/>
          <p:nvPr/>
        </p:nvSpPr>
        <p:spPr>
          <a:xfrm>
            <a:off x="5939441" y="206834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(ц)  - вугілля 1 виду;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C5C6A-EA6B-4B18-8997-6A90BDE33066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23BF-782D-4D68-86E6-E985760890C2}"/>
              </a:ext>
            </a:extLst>
          </p:cNvPr>
          <p:cNvSpPr txBox="1"/>
          <p:nvPr/>
        </p:nvSpPr>
        <p:spPr>
          <a:xfrm>
            <a:off x="4746148" y="202022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6FAA1-692B-47D2-AB47-D4940964AE33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5DCFB8F-E182-486B-9834-0BC7A350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2" r="73502"/>
          <a:stretch/>
        </p:blipFill>
        <p:spPr>
          <a:xfrm>
            <a:off x="4513991" y="2025730"/>
            <a:ext cx="363461" cy="6081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4C5883-BCEB-4882-B210-68EA11055719}"/>
              </a:ext>
            </a:extLst>
          </p:cNvPr>
          <p:cNvSpPr txBox="1"/>
          <p:nvPr/>
        </p:nvSpPr>
        <p:spPr>
          <a:xfrm>
            <a:off x="4813967" y="260591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E81B9-00FC-4981-8B65-AB5EAC022C19}"/>
              </a:ext>
            </a:extLst>
          </p:cNvPr>
          <p:cNvSpPr txBox="1"/>
          <p:nvPr/>
        </p:nvSpPr>
        <p:spPr>
          <a:xfrm>
            <a:off x="5340521" y="264094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E93C67C-21C2-4237-BA02-C0C040DD39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3" r="54351"/>
          <a:stretch/>
        </p:blipFill>
        <p:spPr>
          <a:xfrm>
            <a:off x="5744704" y="2036447"/>
            <a:ext cx="363461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FAD52B8-9DDA-4235-832F-7C3879A7B9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5113295" y="2623861"/>
            <a:ext cx="363461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ED40EA-903E-4900-85A1-209D98D465CC}"/>
              </a:ext>
            </a:extLst>
          </p:cNvPr>
          <p:cNvSpPr txBox="1"/>
          <p:nvPr/>
        </p:nvSpPr>
        <p:spPr>
          <a:xfrm>
            <a:off x="3836691" y="3830056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7 ц маса всього вугілля.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95C15FF-9279-42FB-869F-468E4265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5" r="44533"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F390209-E145-4814-B801-7A1C848D0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r="64703"/>
          <a:stretch/>
        </p:blipFill>
        <p:spPr>
          <a:xfrm>
            <a:off x="5077132" y="2034242"/>
            <a:ext cx="464207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5F40E84-C664-4409-8E8E-D1F18898E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4242450" y="2034242"/>
            <a:ext cx="36346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12C662A-C919-4209-8C5D-68A008DA7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839CD41A-2A9B-4696-A215-A26758FE64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 r="71959"/>
          <a:stretch/>
        </p:blipFill>
        <p:spPr>
          <a:xfrm>
            <a:off x="9652514" y="1435400"/>
            <a:ext cx="443631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970C01E-5D85-4C2D-8347-AA69594179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2" r="73502"/>
          <a:stretch/>
        </p:blipFill>
        <p:spPr>
          <a:xfrm>
            <a:off x="4513991" y="2642343"/>
            <a:ext cx="363461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8332D39-1865-4667-9836-365F5B63C3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4242450" y="2650855"/>
            <a:ext cx="36346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741068B-537D-401A-BA27-4FF917A7D3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r="64703"/>
          <a:stretch/>
        </p:blipFill>
        <p:spPr>
          <a:xfrm>
            <a:off x="5682629" y="2640940"/>
            <a:ext cx="464207" cy="6081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609A4D-7A60-460B-B63B-1AC9A9ACE3FA}"/>
              </a:ext>
            </a:extLst>
          </p:cNvPr>
          <p:cNvSpPr txBox="1"/>
          <p:nvPr/>
        </p:nvSpPr>
        <p:spPr>
          <a:xfrm>
            <a:off x="5914732" y="2646543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(ц)  - вугілля 2 виду;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6B4750-65D2-410E-80EC-11A8B2CFB314}"/>
              </a:ext>
            </a:extLst>
          </p:cNvPr>
          <p:cNvSpPr txBox="1"/>
          <p:nvPr/>
        </p:nvSpPr>
        <p:spPr>
          <a:xfrm>
            <a:off x="3822987" y="325895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A2FE06C-97C6-4571-9116-D387232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3" r="54351"/>
          <a:stretch/>
        </p:blipFill>
        <p:spPr>
          <a:xfrm>
            <a:off x="4255852" y="3239034"/>
            <a:ext cx="363461" cy="6081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034B79-2F22-49CF-B832-7E728EF0D39F}"/>
              </a:ext>
            </a:extLst>
          </p:cNvPr>
          <p:cNvSpPr txBox="1"/>
          <p:nvPr/>
        </p:nvSpPr>
        <p:spPr>
          <a:xfrm>
            <a:off x="4457152" y="321601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595F404-6030-4895-9E4F-A6D3F3D00A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5" r="64703"/>
          <a:stretch/>
        </p:blipFill>
        <p:spPr>
          <a:xfrm>
            <a:off x="4789341" y="3225346"/>
            <a:ext cx="464207" cy="6081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9601A16-58E2-43AF-912F-548C58E2FC6A}"/>
              </a:ext>
            </a:extLst>
          </p:cNvPr>
          <p:cNvSpPr txBox="1"/>
          <p:nvPr/>
        </p:nvSpPr>
        <p:spPr>
          <a:xfrm>
            <a:off x="5022874" y="324786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4BBAB0C-81B1-4DC0-81BA-675433135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2" r="23782"/>
          <a:stretch/>
        </p:blipFill>
        <p:spPr>
          <a:xfrm>
            <a:off x="5468506" y="3239034"/>
            <a:ext cx="363461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C09E4E4-B5DF-4244-87EF-614A6101BB16}"/>
              </a:ext>
            </a:extLst>
          </p:cNvPr>
          <p:cNvSpPr txBox="1"/>
          <p:nvPr/>
        </p:nvSpPr>
        <p:spPr>
          <a:xfrm>
            <a:off x="5658168" y="326236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(ц)  - всього вугілля;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1907" t="23734" r="6936" b="29420"/>
          <a:stretch/>
        </p:blipFill>
        <p:spPr>
          <a:xfrm>
            <a:off x="303071" y="4397514"/>
            <a:ext cx="4383993" cy="20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5" grpId="0"/>
      <p:bldP spid="30" grpId="0"/>
      <p:bldP spid="32" grpId="0"/>
      <p:bldP spid="36" grpId="0"/>
      <p:bldP spid="46" grpId="0"/>
      <p:bldP spid="47" grpId="0"/>
      <p:bldP spid="49" grpId="0"/>
      <p:bldP spid="51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розв’яжи задачу за коротким записом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150F8C26-AAA5-4593-A9B1-87FF9BA11ECA}"/>
              </a:ext>
            </a:extLst>
          </p:cNvPr>
          <p:cNvSpPr/>
          <p:nvPr/>
        </p:nvSpPr>
        <p:spPr>
          <a:xfrm>
            <a:off x="1153491" y="3922748"/>
            <a:ext cx="10855679" cy="262702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І 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</a:rPr>
              <a:t>авт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-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30 кг добрива,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                  ? кг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ІІ 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</a:rPr>
              <a:t>авт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.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к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г,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на 20 кг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більше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Р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озклали 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по 5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кг -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 п.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EC1AB6D3-AEC5-4CB7-92F9-B58092A15182}"/>
              </a:ext>
            </a:extLst>
          </p:cNvPr>
          <p:cNvCxnSpPr/>
          <p:nvPr/>
        </p:nvCxnSpPr>
        <p:spPr>
          <a:xfrm>
            <a:off x="824948" y="2136913"/>
            <a:ext cx="445273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15560F5D-CAD0-4639-8ECA-11B0E3C5CA8D}"/>
              </a:ext>
            </a:extLst>
          </p:cNvPr>
          <p:cNvCxnSpPr>
            <a:cxnSpLocks/>
          </p:cNvCxnSpPr>
          <p:nvPr/>
        </p:nvCxnSpPr>
        <p:spPr>
          <a:xfrm>
            <a:off x="824948" y="3001617"/>
            <a:ext cx="7215809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D5B09443-6B11-423B-8F5A-5FD430883E11}"/>
              </a:ext>
            </a:extLst>
          </p:cNvPr>
          <p:cNvSpPr/>
          <p:nvPr/>
        </p:nvSpPr>
        <p:spPr>
          <a:xfrm>
            <a:off x="750404" y="2062369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9B8D18B-1A8F-4C9A-A8D8-FE9E5405720D}"/>
              </a:ext>
            </a:extLst>
          </p:cNvPr>
          <p:cNvSpPr/>
          <p:nvPr/>
        </p:nvSpPr>
        <p:spPr>
          <a:xfrm>
            <a:off x="5203135" y="2062369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8D7D0D6-BA87-4BD5-ADFB-880BAF748E8A}"/>
              </a:ext>
            </a:extLst>
          </p:cNvPr>
          <p:cNvSpPr/>
          <p:nvPr/>
        </p:nvSpPr>
        <p:spPr>
          <a:xfrm>
            <a:off x="750404" y="2927073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0A0DC5D-9ABF-41DE-9A80-AC6A2C0BD56F}"/>
              </a:ext>
            </a:extLst>
          </p:cNvPr>
          <p:cNvSpPr/>
          <p:nvPr/>
        </p:nvSpPr>
        <p:spPr>
          <a:xfrm>
            <a:off x="7966213" y="2927073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FA8618C-5356-49CF-AD70-550A175A24B9}"/>
              </a:ext>
            </a:extLst>
          </p:cNvPr>
          <p:cNvSpPr/>
          <p:nvPr/>
        </p:nvSpPr>
        <p:spPr>
          <a:xfrm>
            <a:off x="5203134" y="2927073"/>
            <a:ext cx="149087" cy="149087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D5FD9-95FD-4079-9CFE-8E0799535B06}"/>
              </a:ext>
            </a:extLst>
          </p:cNvPr>
          <p:cNvSpPr txBox="1"/>
          <p:nvPr/>
        </p:nvSpPr>
        <p:spPr>
          <a:xfrm>
            <a:off x="2230930" y="1514866"/>
            <a:ext cx="125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30 кг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8C3CC-34D2-4E8A-8AE1-4019201421B1}"/>
              </a:ext>
            </a:extLst>
          </p:cNvPr>
          <p:cNvSpPr txBox="1"/>
          <p:nvPr/>
        </p:nvSpPr>
        <p:spPr>
          <a:xfrm>
            <a:off x="6293179" y="2416841"/>
            <a:ext cx="125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20 кг</a:t>
            </a:r>
          </a:p>
        </p:txBody>
      </p:sp>
      <p:sp>
        <p:nvSpPr>
          <p:cNvPr id="10" name="Полілінія: фігура 9">
            <a:extLst>
              <a:ext uri="{FF2B5EF4-FFF2-40B4-BE49-F238E27FC236}">
                <a16:creationId xmlns:a16="http://schemas.microsoft.com/office/drawing/2014/main" id="{03CBB777-19A5-4D0F-819B-C1D0700AF531}"/>
              </a:ext>
            </a:extLst>
          </p:cNvPr>
          <p:cNvSpPr/>
          <p:nvPr/>
        </p:nvSpPr>
        <p:spPr>
          <a:xfrm>
            <a:off x="5317435" y="2216426"/>
            <a:ext cx="2673626" cy="576470"/>
          </a:xfrm>
          <a:custGeom>
            <a:avLst/>
            <a:gdLst>
              <a:gd name="connsiteX0" fmla="*/ 0 w 2673626"/>
              <a:gd name="connsiteY0" fmla="*/ 576470 h 576470"/>
              <a:gd name="connsiteX1" fmla="*/ 1470991 w 2673626"/>
              <a:gd name="connsiteY1" fmla="*/ 0 h 576470"/>
              <a:gd name="connsiteX2" fmla="*/ 2673626 w 2673626"/>
              <a:gd name="connsiteY2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626" h="576470">
                <a:moveTo>
                  <a:pt x="0" y="576470"/>
                </a:moveTo>
                <a:cubicBezTo>
                  <a:pt x="512693" y="288235"/>
                  <a:pt x="1025387" y="0"/>
                  <a:pt x="1470991" y="0"/>
                </a:cubicBezTo>
                <a:cubicBezTo>
                  <a:pt x="1916595" y="0"/>
                  <a:pt x="2295110" y="288235"/>
                  <a:pt x="2673626" y="57647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ава фігурна дужка 16">
            <a:extLst>
              <a:ext uri="{FF2B5EF4-FFF2-40B4-BE49-F238E27FC236}">
                <a16:creationId xmlns:a16="http://schemas.microsoft.com/office/drawing/2014/main" id="{BB59B2F3-2079-44C9-B200-D9E9D1F18083}"/>
              </a:ext>
            </a:extLst>
          </p:cNvPr>
          <p:cNvSpPr/>
          <p:nvPr/>
        </p:nvSpPr>
        <p:spPr>
          <a:xfrm>
            <a:off x="8115300" y="1639957"/>
            <a:ext cx="422413" cy="15703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CF993-2680-4CE9-AD08-DC9A12C1BB82}"/>
              </a:ext>
            </a:extLst>
          </p:cNvPr>
          <p:cNvSpPr txBox="1"/>
          <p:nvPr/>
        </p:nvSpPr>
        <p:spPr>
          <a:xfrm>
            <a:off x="8835146" y="1924398"/>
            <a:ext cx="334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Розклали по 5 кг</a:t>
            </a:r>
          </a:p>
          <a:p>
            <a:r>
              <a:rPr lang="uk-UA" sz="3200" b="1" dirty="0"/>
              <a:t>Пакетів - ?</a:t>
            </a: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7573961" y="4544371"/>
            <a:ext cx="466795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19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F7ED5B-A7DA-49D7-89F8-810EFFFB14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8C7391A-AB37-46A8-9FA9-AEB4284A2F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D54F7B-A9EE-4D11-AD2D-FCDDD16441DF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5D01EE-7159-4E1C-AB47-06C71155BE39}"/>
              </a:ext>
            </a:extLst>
          </p:cNvPr>
          <p:cNvSpPr txBox="1"/>
          <p:nvPr/>
        </p:nvSpPr>
        <p:spPr>
          <a:xfrm>
            <a:off x="6552955" y="204831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</a:t>
            </a:r>
            <a:r>
              <a:rPr lang="uk-UA" sz="3200" dirty="0" smtClean="0">
                <a:latin typeface="Monotype Corsiva" panose="03010101010201010101" pitchFamily="66" charset="0"/>
              </a:rPr>
              <a:t>ІІ автомобіль.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ACABE-879A-402A-8172-6C0A7880FABC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26808-97F4-4890-8322-72F302942B3D}"/>
              </a:ext>
            </a:extLst>
          </p:cNvPr>
          <p:cNvSpPr txBox="1"/>
          <p:nvPr/>
        </p:nvSpPr>
        <p:spPr>
          <a:xfrm>
            <a:off x="4746148" y="202022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17516-BE92-434A-B842-688D8F57466E}"/>
              </a:ext>
            </a:extLst>
          </p:cNvPr>
          <p:cNvSpPr txBox="1"/>
          <p:nvPr/>
        </p:nvSpPr>
        <p:spPr>
          <a:xfrm>
            <a:off x="5615785" y="20483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443A9C-1B92-44A7-B14B-7272B6F5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r="89198"/>
          <a:stretch/>
        </p:blipFill>
        <p:spPr>
          <a:xfrm>
            <a:off x="4525746" y="2025730"/>
            <a:ext cx="363461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EDA1160-54AC-42BB-9D6C-260E105234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3" r="44671"/>
          <a:stretch/>
        </p:blipFill>
        <p:spPr>
          <a:xfrm>
            <a:off x="6049760" y="2024990"/>
            <a:ext cx="363461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241D6BB-6E2B-4447-A902-820907FC2A9F}"/>
              </a:ext>
            </a:extLst>
          </p:cNvPr>
          <p:cNvSpPr txBox="1"/>
          <p:nvPr/>
        </p:nvSpPr>
        <p:spPr>
          <a:xfrm>
            <a:off x="3836691" y="3830056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16 пакетів використали працівники.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29BAC3B-C930-4DFC-9203-306743AEAF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 r="71959"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492D20C-210D-4700-8C2C-27A219D2F8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r="72349"/>
          <a:stretch/>
        </p:blipFill>
        <p:spPr>
          <a:xfrm>
            <a:off x="5077132" y="2034242"/>
            <a:ext cx="464207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7D1FF77-78E8-4134-939B-8DA9478FEE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5" r="65989"/>
          <a:stretch/>
        </p:blipFill>
        <p:spPr>
          <a:xfrm>
            <a:off x="4222980" y="2025730"/>
            <a:ext cx="36346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89A1F79-0C33-4043-B474-ACB0CCB93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327EA66-78ED-4A3D-833C-52829E814A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8" r="64080"/>
          <a:stretch/>
        </p:blipFill>
        <p:spPr>
          <a:xfrm>
            <a:off x="9652514" y="1435400"/>
            <a:ext cx="443631" cy="6081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6E86CA1-1A68-4072-92F2-90C2B145DB9C}"/>
              </a:ext>
            </a:extLst>
          </p:cNvPr>
          <p:cNvSpPr txBox="1"/>
          <p:nvPr/>
        </p:nvSpPr>
        <p:spPr>
          <a:xfrm>
            <a:off x="3822987" y="325895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2F940E05-C992-4DC3-888B-99E17680D7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r="89198"/>
          <a:stretch/>
        </p:blipFill>
        <p:spPr>
          <a:xfrm>
            <a:off x="5438525" y="2035383"/>
            <a:ext cx="36346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46FE67C-E10D-4479-809E-4E43A95B17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r="89198"/>
          <a:stretch/>
        </p:blipFill>
        <p:spPr>
          <a:xfrm>
            <a:off x="6314302" y="2035383"/>
            <a:ext cx="363461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AE76992-AE30-4CC5-A091-B6AF3145C3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r="89198"/>
          <a:stretch/>
        </p:blipFill>
        <p:spPr>
          <a:xfrm>
            <a:off x="4516118" y="2642927"/>
            <a:ext cx="36346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8FD992F-40F3-4604-A407-588FAF71A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5" r="65989"/>
          <a:stretch/>
        </p:blipFill>
        <p:spPr>
          <a:xfrm>
            <a:off x="4213352" y="2642927"/>
            <a:ext cx="363461" cy="60810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9ABCAA3-8699-4484-A536-3E24D5A275CA}"/>
              </a:ext>
            </a:extLst>
          </p:cNvPr>
          <p:cNvSpPr txBox="1"/>
          <p:nvPr/>
        </p:nvSpPr>
        <p:spPr>
          <a:xfrm>
            <a:off x="4725121" y="263602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ADBD8B7-109A-4A5A-B5CF-4B771CC2A8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3" r="44671"/>
          <a:stretch/>
        </p:blipFill>
        <p:spPr>
          <a:xfrm>
            <a:off x="5165239" y="2630671"/>
            <a:ext cx="36346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49BCBEB-8E76-4167-B602-C64FA3C8BA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r="89198"/>
          <a:stretch/>
        </p:blipFill>
        <p:spPr>
          <a:xfrm>
            <a:off x="5429781" y="2641064"/>
            <a:ext cx="363461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50FEEA0-5C04-4EDE-9E31-997D20FE9BA8}"/>
              </a:ext>
            </a:extLst>
          </p:cNvPr>
          <p:cNvSpPr txBox="1"/>
          <p:nvPr/>
        </p:nvSpPr>
        <p:spPr>
          <a:xfrm>
            <a:off x="5634418" y="264386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E4B8743A-F9E9-451B-AEF6-C102F619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9" r="14715"/>
          <a:stretch/>
        </p:blipFill>
        <p:spPr>
          <a:xfrm>
            <a:off x="6049674" y="2630671"/>
            <a:ext cx="36346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B302795D-C232-49F0-8C6B-9E91988146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r="89198"/>
          <a:stretch/>
        </p:blipFill>
        <p:spPr>
          <a:xfrm>
            <a:off x="6322319" y="2641064"/>
            <a:ext cx="363461" cy="6081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EB5EC21-EE01-4AA1-964A-087EDF15D799}"/>
              </a:ext>
            </a:extLst>
          </p:cNvPr>
          <p:cNvSpPr txBox="1"/>
          <p:nvPr/>
        </p:nvSpPr>
        <p:spPr>
          <a:xfrm>
            <a:off x="6629461" y="264491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 - добрива разом.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3D4B799-8BBF-4912-B972-72A4602D71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9" r="14715"/>
          <a:stretch/>
        </p:blipFill>
        <p:spPr>
          <a:xfrm>
            <a:off x="4221812" y="3238045"/>
            <a:ext cx="36346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AE87395-FE01-4D17-8D6F-12E086310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r="89198"/>
          <a:stretch/>
        </p:blipFill>
        <p:spPr>
          <a:xfrm>
            <a:off x="4523852" y="3238044"/>
            <a:ext cx="363461" cy="6081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97928E1-1DE9-43C0-9A8C-0717D3E5AF5F}"/>
              </a:ext>
            </a:extLst>
          </p:cNvPr>
          <p:cNvSpPr txBox="1"/>
          <p:nvPr/>
        </p:nvSpPr>
        <p:spPr>
          <a:xfrm>
            <a:off x="4767390" y="32027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6D25DCF8-C95F-4BB1-8760-E4362385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3" r="44671"/>
          <a:stretch/>
        </p:blipFill>
        <p:spPr>
          <a:xfrm>
            <a:off x="5144121" y="3227100"/>
            <a:ext cx="363461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DE6D2B0-6C63-4CD3-9765-64AD759BF10B}"/>
              </a:ext>
            </a:extLst>
          </p:cNvPr>
          <p:cNvSpPr txBox="1"/>
          <p:nvPr/>
        </p:nvSpPr>
        <p:spPr>
          <a:xfrm>
            <a:off x="5333582" y="325042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8B01CAB6-7A4E-47D5-BF04-A89DB4B049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r="80064"/>
          <a:stretch/>
        </p:blipFill>
        <p:spPr>
          <a:xfrm>
            <a:off x="5760293" y="3227100"/>
            <a:ext cx="36346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45F196D6-F040-49F5-9C7E-EB8561A56E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7" r="33467"/>
          <a:stretch/>
        </p:blipFill>
        <p:spPr>
          <a:xfrm>
            <a:off x="6068307" y="3227100"/>
            <a:ext cx="363461" cy="60810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A5B4A602-C488-4DE5-A266-E1EBA58A34A1}"/>
              </a:ext>
            </a:extLst>
          </p:cNvPr>
          <p:cNvSpPr txBox="1"/>
          <p:nvPr/>
        </p:nvSpPr>
        <p:spPr>
          <a:xfrm>
            <a:off x="6314302" y="325895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(п.)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0566" t="57413" r="22714" b="7452"/>
          <a:stretch/>
        </p:blipFill>
        <p:spPr>
          <a:xfrm>
            <a:off x="203738" y="400692"/>
            <a:ext cx="4067798" cy="17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32" grpId="0"/>
      <p:bldP spid="42" grpId="0"/>
      <p:bldP spid="54" grpId="0"/>
      <p:bldP spid="57" grpId="0"/>
      <p:bldP spid="60" grpId="0"/>
      <p:bldP spid="63" grpId="0"/>
      <p:bldP spid="65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2963204" y="2291141"/>
            <a:ext cx="6129463" cy="3643551"/>
          </a:xfrm>
          <a:prstGeom prst="roundRect">
            <a:avLst/>
          </a:prstGeom>
          <a:solidFill>
            <a:srgbClr val="FEC590"/>
          </a:solidFill>
          <a:ln w="76200">
            <a:solidFill>
              <a:srgbClr val="7F423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Встаньте, діти, всі рівненько,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Посміхніться всі гарненько.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Посміхніться ви до мене,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Посміхніться і до себе,</a:t>
            </a:r>
          </a:p>
          <a:p>
            <a:pPr algn="ctr"/>
            <a:r>
              <a:rPr lang="uk-UA" sz="32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Привітайтесь: </a:t>
            </a:r>
          </a:p>
          <a:p>
            <a:pPr algn="ctr"/>
            <a:r>
              <a:rPr lang="uk-UA" sz="4800" b="1" dirty="0">
                <a:solidFill>
                  <a:srgbClr val="7F423F"/>
                </a:solidFill>
                <a:effectLst/>
                <a:ea typeface="Times New Roman" panose="02020603050405020304" pitchFamily="18" charset="0"/>
              </a:rPr>
              <a:t>«Добрий день!»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29CD9A-B5FD-4D55-B958-C3CE0E19C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r="56456"/>
          <a:stretch/>
        </p:blipFill>
        <p:spPr>
          <a:xfrm>
            <a:off x="-346510" y="373096"/>
            <a:ext cx="3445845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F02EA-D5D7-4E07-A19E-5212EE869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4" r="8771"/>
          <a:stretch/>
        </p:blipFill>
        <p:spPr>
          <a:xfrm>
            <a:off x="8859577" y="373096"/>
            <a:ext cx="3445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8696BA-D88C-4E98-AF0A-62FCC5D2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725" b="60004"/>
          <a:stretch/>
        </p:blipFill>
        <p:spPr>
          <a:xfrm>
            <a:off x="1054099" y="1279290"/>
            <a:ext cx="11137901" cy="54196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F3BD69-D6BD-4F09-96CA-0BABD5CD6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51" y="1279290"/>
            <a:ext cx="2565789" cy="14644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87C13B-C85D-455C-8D92-2B18CF94B8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3" r="46295"/>
          <a:stretch/>
        </p:blipFill>
        <p:spPr>
          <a:xfrm>
            <a:off x="7965280" y="1588530"/>
            <a:ext cx="432521" cy="67640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7F70AD0-60C6-46D7-A9FC-2B73BA4F92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4" r="15004"/>
          <a:stretch/>
        </p:blipFill>
        <p:spPr>
          <a:xfrm>
            <a:off x="1555882" y="2337824"/>
            <a:ext cx="432521" cy="67640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B384674-1387-43BB-9DC8-3770037BF0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8" r="45740"/>
          <a:stretch/>
        </p:blipFill>
        <p:spPr>
          <a:xfrm>
            <a:off x="1933487" y="2330752"/>
            <a:ext cx="432521" cy="67640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551CF3D-A41E-4F8D-8044-99DE9FC9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r="82228"/>
          <a:stretch/>
        </p:blipFill>
        <p:spPr>
          <a:xfrm>
            <a:off x="2665789" y="2337824"/>
            <a:ext cx="432521" cy="6764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AEDD29-4279-4B7F-BC34-724100606FE1}"/>
              </a:ext>
            </a:extLst>
          </p:cNvPr>
          <p:cNvSpPr txBox="1"/>
          <p:nvPr/>
        </p:nvSpPr>
        <p:spPr>
          <a:xfrm>
            <a:off x="3418031" y="23765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0B0CFAD-499E-4CC3-B085-37EEBBADA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r="46175"/>
          <a:stretch/>
        </p:blipFill>
        <p:spPr>
          <a:xfrm>
            <a:off x="3811020" y="2337823"/>
            <a:ext cx="432521" cy="67640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25DE13A-9227-4EC5-8D9D-29F1C60D36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9" r="24059"/>
          <a:stretch/>
        </p:blipFill>
        <p:spPr>
          <a:xfrm>
            <a:off x="3058778" y="2337823"/>
            <a:ext cx="432521" cy="6764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814CA4-7830-49EA-8103-9B62261AC168}"/>
              </a:ext>
            </a:extLst>
          </p:cNvPr>
          <p:cNvSpPr txBox="1"/>
          <p:nvPr/>
        </p:nvSpPr>
        <p:spPr>
          <a:xfrm>
            <a:off x="2331941" y="23482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2D327F5-59EA-4E15-8BAB-CE3664B24B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3" r="46295"/>
          <a:stretch/>
        </p:blipFill>
        <p:spPr>
          <a:xfrm>
            <a:off x="8314818" y="1588530"/>
            <a:ext cx="432521" cy="676402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97859EBC-2EC7-4D59-AF31-07109C9D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3" r="55285"/>
          <a:stretch/>
        </p:blipFill>
        <p:spPr>
          <a:xfrm>
            <a:off x="8716682" y="1588530"/>
            <a:ext cx="432521" cy="676402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A62A9B8-D444-4DAF-8A28-EFBAF335DB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r="66657"/>
          <a:stretch/>
        </p:blipFill>
        <p:spPr>
          <a:xfrm>
            <a:off x="1555881" y="3090799"/>
            <a:ext cx="432521" cy="67640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C908A13-8D04-48F3-96E3-66F6E41AB8C1}"/>
              </a:ext>
            </a:extLst>
          </p:cNvPr>
          <p:cNvSpPr txBox="1"/>
          <p:nvPr/>
        </p:nvSpPr>
        <p:spPr>
          <a:xfrm>
            <a:off x="1940952" y="31517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E88E66FB-DC5A-49DC-AE26-DA0E9A20B3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r="82228"/>
          <a:stretch/>
        </p:blipFill>
        <p:spPr>
          <a:xfrm>
            <a:off x="2283867" y="3066876"/>
            <a:ext cx="432521" cy="67640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079CE031-A08D-4798-9FCC-D7D414EC0F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4" r="15004"/>
          <a:stretch/>
        </p:blipFill>
        <p:spPr>
          <a:xfrm>
            <a:off x="2676893" y="3073947"/>
            <a:ext cx="432521" cy="67640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D9D9624-9AA8-4200-994A-481FF10FB24A}"/>
              </a:ext>
            </a:extLst>
          </p:cNvPr>
          <p:cNvSpPr txBox="1"/>
          <p:nvPr/>
        </p:nvSpPr>
        <p:spPr>
          <a:xfrm>
            <a:off x="3047667" y="313050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E6848AF-1B07-4B3D-945D-03F9B204A4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r="46175"/>
          <a:stretch/>
        </p:blipFill>
        <p:spPr>
          <a:xfrm>
            <a:off x="3429783" y="3090799"/>
            <a:ext cx="432521" cy="676402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5D7C681-22B3-49B7-A50A-F6EE646CF0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5" r="54473"/>
          <a:stretch/>
        </p:blipFill>
        <p:spPr>
          <a:xfrm>
            <a:off x="3829164" y="3090799"/>
            <a:ext cx="432521" cy="676402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95D412C3-01C3-4F74-ABAB-4E6F8D436F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r="46175"/>
          <a:stretch/>
        </p:blipFill>
        <p:spPr>
          <a:xfrm>
            <a:off x="1555881" y="3846544"/>
            <a:ext cx="432521" cy="67640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863F0C8-8206-4CFE-9DDB-5BADCEAE2E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5" r="54473"/>
          <a:stretch/>
        </p:blipFill>
        <p:spPr>
          <a:xfrm>
            <a:off x="1955262" y="3846544"/>
            <a:ext cx="432521" cy="67640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9256474-1719-49E9-BAA8-D44DDC7F3854}"/>
              </a:ext>
            </a:extLst>
          </p:cNvPr>
          <p:cNvSpPr txBox="1"/>
          <p:nvPr/>
        </p:nvSpPr>
        <p:spPr>
          <a:xfrm>
            <a:off x="2320965" y="384707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825FB554-F755-40CD-B5A6-64D60685DF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9" r="24059"/>
          <a:stretch/>
        </p:blipFill>
        <p:spPr>
          <a:xfrm>
            <a:off x="3109414" y="3829631"/>
            <a:ext cx="432521" cy="676402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B6CE32A-F1B6-4197-A7AA-6E075AFC8A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72874"/>
          <a:stretch/>
        </p:blipFill>
        <p:spPr>
          <a:xfrm>
            <a:off x="2710033" y="3829631"/>
            <a:ext cx="432521" cy="67640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22F8525-0E2B-4991-B550-75C89244B6A8}"/>
              </a:ext>
            </a:extLst>
          </p:cNvPr>
          <p:cNvSpPr txBox="1"/>
          <p:nvPr/>
        </p:nvSpPr>
        <p:spPr>
          <a:xfrm>
            <a:off x="3464804" y="38754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A299CF6E-D359-4E0D-9A5A-5C6BFCFBB5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72874"/>
          <a:stretch/>
        </p:blipFill>
        <p:spPr>
          <a:xfrm>
            <a:off x="3862891" y="3829631"/>
            <a:ext cx="432521" cy="676402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84066EF5-51AD-4C4E-A1CA-AB22843D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72874"/>
          <a:stretch/>
        </p:blipFill>
        <p:spPr>
          <a:xfrm>
            <a:off x="1618872" y="4575836"/>
            <a:ext cx="432521" cy="67640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B610F7A-439E-43B4-AAC9-3E4B1A07D11E}"/>
              </a:ext>
            </a:extLst>
          </p:cNvPr>
          <p:cNvSpPr txBox="1"/>
          <p:nvPr/>
        </p:nvSpPr>
        <p:spPr>
          <a:xfrm>
            <a:off x="1978050" y="46430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F904012-66B4-4122-AED0-DD54D9C93B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r="66657"/>
          <a:stretch/>
        </p:blipFill>
        <p:spPr>
          <a:xfrm>
            <a:off x="2304063" y="4582668"/>
            <a:ext cx="432521" cy="676402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AE1EAE27-6CF1-4D1D-922C-1695B0F0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r="46175"/>
          <a:stretch/>
        </p:blipFill>
        <p:spPr>
          <a:xfrm>
            <a:off x="2665788" y="4582435"/>
            <a:ext cx="432521" cy="67640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0C9D5C3-E160-47F8-9C05-B7FD1E094EE9}"/>
              </a:ext>
            </a:extLst>
          </p:cNvPr>
          <p:cNvSpPr txBox="1"/>
          <p:nvPr/>
        </p:nvSpPr>
        <p:spPr>
          <a:xfrm>
            <a:off x="3036409" y="459592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D7D10B50-C959-4A0F-9CDE-BDC68898D3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9" r="24059"/>
          <a:stretch/>
        </p:blipFill>
        <p:spPr>
          <a:xfrm>
            <a:off x="3491299" y="4575836"/>
            <a:ext cx="432521" cy="676402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E53AB875-302C-4734-9687-192550525D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r="88845"/>
          <a:stretch/>
        </p:blipFill>
        <p:spPr>
          <a:xfrm>
            <a:off x="3859172" y="4575836"/>
            <a:ext cx="432521" cy="676402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F580B5E-9A84-408B-878A-9A8EB63F17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r="82228"/>
          <a:stretch/>
        </p:blipFill>
        <p:spPr>
          <a:xfrm>
            <a:off x="5687258" y="2337824"/>
            <a:ext cx="432521" cy="67640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0F9E47F-2040-4D7B-9949-83778FA4E2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5" r="54473"/>
          <a:stretch/>
        </p:blipFill>
        <p:spPr>
          <a:xfrm>
            <a:off x="6123205" y="2337823"/>
            <a:ext cx="432521" cy="6764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84028FE-5CAC-4AE2-9417-F721E930C0B4}"/>
              </a:ext>
            </a:extLst>
          </p:cNvPr>
          <p:cNvSpPr txBox="1"/>
          <p:nvPr/>
        </p:nvSpPr>
        <p:spPr>
          <a:xfrm>
            <a:off x="6419236" y="239225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E842D9A2-E7FD-45C3-A2F9-3F73D8CD7A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9" r="24059"/>
          <a:stretch/>
        </p:blipFill>
        <p:spPr>
          <a:xfrm>
            <a:off x="6888930" y="2337823"/>
            <a:ext cx="432521" cy="676402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02EF4511-9F7E-4ED9-9D9F-ABC75060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r="82228"/>
          <a:stretch/>
        </p:blipFill>
        <p:spPr>
          <a:xfrm>
            <a:off x="7187664" y="2337823"/>
            <a:ext cx="432521" cy="67640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1AABFF3-C152-4B53-BE7A-5C098F54C4E2}"/>
              </a:ext>
            </a:extLst>
          </p:cNvPr>
          <p:cNvSpPr txBox="1"/>
          <p:nvPr/>
        </p:nvSpPr>
        <p:spPr>
          <a:xfrm>
            <a:off x="7602532" y="23482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B8F7E59-209D-4F9D-A1B7-F7492B32FE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4" r="15004"/>
          <a:stretch/>
        </p:blipFill>
        <p:spPr>
          <a:xfrm>
            <a:off x="7984999" y="2330296"/>
            <a:ext cx="432521" cy="676402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2CCAA84B-381C-4325-9A6C-07DA638756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8" r="45740"/>
          <a:stretch/>
        </p:blipFill>
        <p:spPr>
          <a:xfrm>
            <a:off x="8376221" y="2330296"/>
            <a:ext cx="432521" cy="676402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E9F5DEC7-2136-493D-ABDA-504A3B4257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r="46175"/>
          <a:stretch/>
        </p:blipFill>
        <p:spPr>
          <a:xfrm>
            <a:off x="5688608" y="3084686"/>
            <a:ext cx="432521" cy="67640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6804F8D-12C3-4E37-9EA7-D9EAEC790407}"/>
              </a:ext>
            </a:extLst>
          </p:cNvPr>
          <p:cNvSpPr txBox="1"/>
          <p:nvPr/>
        </p:nvSpPr>
        <p:spPr>
          <a:xfrm>
            <a:off x="6134355" y="315881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02935B7E-AA2C-47B6-B700-4B76D4971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r="82228"/>
          <a:stretch/>
        </p:blipFill>
        <p:spPr>
          <a:xfrm>
            <a:off x="6441498" y="3066876"/>
            <a:ext cx="432521" cy="676402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94013C51-7B63-471B-BA62-3E3F2824D7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4" r="15004"/>
          <a:stretch/>
        </p:blipFill>
        <p:spPr>
          <a:xfrm>
            <a:off x="6834524" y="3073947"/>
            <a:ext cx="432521" cy="67640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15FBA3D-47AD-4B72-9FDD-C22E292C59DC}"/>
              </a:ext>
            </a:extLst>
          </p:cNvPr>
          <p:cNvSpPr txBox="1"/>
          <p:nvPr/>
        </p:nvSpPr>
        <p:spPr>
          <a:xfrm>
            <a:off x="7192956" y="310985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70BB1DB0-65A6-405B-AF5B-2333692DC9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7" r="3181"/>
          <a:stretch/>
        </p:blipFill>
        <p:spPr>
          <a:xfrm>
            <a:off x="7620185" y="3084686"/>
            <a:ext cx="432521" cy="676402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9A4FA143-DED9-49A3-B25A-BF60B2968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r="88845"/>
          <a:stretch/>
        </p:blipFill>
        <p:spPr>
          <a:xfrm>
            <a:off x="7988058" y="3084686"/>
            <a:ext cx="432521" cy="676402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07EDDCE-BADB-4875-8993-BD76EF18B7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7" r="3181"/>
          <a:stretch/>
        </p:blipFill>
        <p:spPr>
          <a:xfrm>
            <a:off x="5746869" y="3853027"/>
            <a:ext cx="432521" cy="676402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85DB578-B26A-4231-9055-9F7F0F0525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r="88845"/>
          <a:stretch/>
        </p:blipFill>
        <p:spPr>
          <a:xfrm>
            <a:off x="6114742" y="3853027"/>
            <a:ext cx="432521" cy="67640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932B2BBE-3802-4110-AA76-B430AFF6C40C}"/>
              </a:ext>
            </a:extLst>
          </p:cNvPr>
          <p:cNvSpPr txBox="1"/>
          <p:nvPr/>
        </p:nvSpPr>
        <p:spPr>
          <a:xfrm>
            <a:off x="6464226" y="38655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A58EF52D-39C6-42C0-A882-38B60DBFE3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r="66657"/>
          <a:stretch/>
        </p:blipFill>
        <p:spPr>
          <a:xfrm>
            <a:off x="6837044" y="3838908"/>
            <a:ext cx="432521" cy="67640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7A17DD71-DE66-45FD-B188-39D42399B0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r="88845"/>
          <a:stretch/>
        </p:blipFill>
        <p:spPr>
          <a:xfrm>
            <a:off x="7268977" y="3829929"/>
            <a:ext cx="432521" cy="67640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E650C60-89D4-43AD-911C-41EF428C15D0}"/>
              </a:ext>
            </a:extLst>
          </p:cNvPr>
          <p:cNvSpPr txBox="1"/>
          <p:nvPr/>
        </p:nvSpPr>
        <p:spPr>
          <a:xfrm>
            <a:off x="7602531" y="38655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0800C673-6814-4F27-AECA-1CE9D4EA80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r="66657"/>
          <a:stretch/>
        </p:blipFill>
        <p:spPr>
          <a:xfrm>
            <a:off x="7947257" y="3826452"/>
            <a:ext cx="432521" cy="676402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A3802B39-45F8-463F-9604-14FF3461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9" r="24059"/>
          <a:stretch/>
        </p:blipFill>
        <p:spPr>
          <a:xfrm>
            <a:off x="5765520" y="4585698"/>
            <a:ext cx="432521" cy="67640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E212DBB-9987-49D0-B44F-BD0D6B039B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r="88845"/>
          <a:stretch/>
        </p:blipFill>
        <p:spPr>
          <a:xfrm>
            <a:off x="6133393" y="4585698"/>
            <a:ext cx="432521" cy="67640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E15C75F-73C4-4A0E-BD48-B587C448C292}"/>
              </a:ext>
            </a:extLst>
          </p:cNvPr>
          <p:cNvSpPr txBox="1"/>
          <p:nvPr/>
        </p:nvSpPr>
        <p:spPr>
          <a:xfrm>
            <a:off x="6498934" y="460317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7E0C46E-19A1-45C6-89DF-41A766C20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r="46175"/>
          <a:stretch/>
        </p:blipFill>
        <p:spPr>
          <a:xfrm>
            <a:off x="6834524" y="4594990"/>
            <a:ext cx="432521" cy="67640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4F0DD956-5C90-4763-B7A9-F3020FFA52F8}"/>
              </a:ext>
            </a:extLst>
          </p:cNvPr>
          <p:cNvSpPr txBox="1"/>
          <p:nvPr/>
        </p:nvSpPr>
        <p:spPr>
          <a:xfrm>
            <a:off x="7194940" y="465092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C8EB2582-DD91-46AB-A240-8BE64E44C5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r="82228"/>
          <a:stretch/>
        </p:blipFill>
        <p:spPr>
          <a:xfrm>
            <a:off x="7589239" y="4582435"/>
            <a:ext cx="432521" cy="67640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8EACA456-EC28-44AC-A729-FA86BE9039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5" r="54473"/>
          <a:stretch/>
        </p:blipFill>
        <p:spPr>
          <a:xfrm>
            <a:off x="8025186" y="4582434"/>
            <a:ext cx="432521" cy="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73" grpId="0"/>
      <p:bldP spid="76" grpId="0"/>
      <p:bldP spid="81" grpId="0"/>
      <p:bldP spid="84" grpId="0"/>
      <p:bldP spid="87" grpId="0"/>
      <p:bldP spid="91" grpId="0"/>
      <p:bldP spid="96" grpId="0"/>
      <p:bldP spid="101" grpId="0"/>
      <p:bldP spid="105" grpId="0"/>
      <p:bldP spid="108" grpId="0"/>
      <p:bldP spid="113" grpId="0"/>
      <p:bldP spid="116" grpId="0"/>
      <p:bldP spid="120" grpId="0"/>
      <p:bldP spid="1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615810" y="2058910"/>
            <a:ext cx="4852788" cy="272673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555,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№556.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1652859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627417" y="4017864"/>
            <a:ext cx="2986551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6777365" y="4434079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5053979" y="4689904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7462580" y="4128529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441486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4167543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3017861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4852758" y="4074594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6AC1B8F8-CAB5-45AF-A733-EC6FE3F7F185}"/>
              </a:ext>
            </a:extLst>
          </p:cNvPr>
          <p:cNvSpPr/>
          <p:nvPr/>
        </p:nvSpPr>
        <p:spPr>
          <a:xfrm>
            <a:off x="71156" y="4281618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24">
            <a:extLst>
              <a:ext uri="{FF2B5EF4-FFF2-40B4-BE49-F238E27FC236}">
                <a16:creationId xmlns:a16="http://schemas.microsoft.com/office/drawing/2014/main" id="{63869B65-B3C2-4E57-90F0-64E58231C293}"/>
              </a:ext>
            </a:extLst>
          </p:cNvPr>
          <p:cNvSpPr/>
          <p:nvPr/>
        </p:nvSpPr>
        <p:spPr>
          <a:xfrm>
            <a:off x="6916249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42B118E-D22D-4F1C-8330-E45A315F5744}"/>
              </a:ext>
            </a:extLst>
          </p:cNvPr>
          <p:cNvSpPr/>
          <p:nvPr/>
        </p:nvSpPr>
        <p:spPr>
          <a:xfrm>
            <a:off x="8353930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5">
            <a:extLst>
              <a:ext uri="{FF2B5EF4-FFF2-40B4-BE49-F238E27FC236}">
                <a16:creationId xmlns:a16="http://schemas.microsoft.com/office/drawing/2014/main" id="{A82F8F16-8AFA-4979-B629-C69288444C9E}"/>
              </a:ext>
            </a:extLst>
          </p:cNvPr>
          <p:cNvSpPr/>
          <p:nvPr/>
        </p:nvSpPr>
        <p:spPr>
          <a:xfrm>
            <a:off x="9039145" y="4074594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38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441486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4167543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3017861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4414865" y="4074594"/>
            <a:ext cx="2445717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9">
            <a:extLst>
              <a:ext uri="{FF2B5EF4-FFF2-40B4-BE49-F238E27FC236}">
                <a16:creationId xmlns:a16="http://schemas.microsoft.com/office/drawing/2014/main" id="{6AC1B8F8-CAB5-45AF-A733-EC6FE3F7F185}"/>
              </a:ext>
            </a:extLst>
          </p:cNvPr>
          <p:cNvSpPr/>
          <p:nvPr/>
        </p:nvSpPr>
        <p:spPr>
          <a:xfrm>
            <a:off x="71156" y="4281618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24">
            <a:extLst>
              <a:ext uri="{FF2B5EF4-FFF2-40B4-BE49-F238E27FC236}">
                <a16:creationId xmlns:a16="http://schemas.microsoft.com/office/drawing/2014/main" id="{63869B65-B3C2-4E57-90F0-64E58231C293}"/>
              </a:ext>
            </a:extLst>
          </p:cNvPr>
          <p:cNvSpPr/>
          <p:nvPr/>
        </p:nvSpPr>
        <p:spPr>
          <a:xfrm>
            <a:off x="6916249" y="4575601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42B118E-D22D-4F1C-8330-E45A315F5744}"/>
              </a:ext>
            </a:extLst>
          </p:cNvPr>
          <p:cNvSpPr/>
          <p:nvPr/>
        </p:nvSpPr>
        <p:spPr>
          <a:xfrm>
            <a:off x="8353930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5">
            <a:extLst>
              <a:ext uri="{FF2B5EF4-FFF2-40B4-BE49-F238E27FC236}">
                <a16:creationId xmlns:a16="http://schemas.microsoft.com/office/drawing/2014/main" id="{A82F8F16-8AFA-4979-B629-C69288444C9E}"/>
              </a:ext>
            </a:extLst>
          </p:cNvPr>
          <p:cNvSpPr/>
          <p:nvPr/>
        </p:nvSpPr>
        <p:spPr>
          <a:xfrm>
            <a:off x="9039145" y="4074594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4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451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Визнач, яке число заховало сонечко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666831" y="1377984"/>
            <a:ext cx="402422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1652859" y="4380144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254468" y="4017864"/>
            <a:ext cx="3888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1DF747-878C-49A4-8495-6FCF2D0CF283}"/>
              </a:ext>
            </a:extLst>
          </p:cNvPr>
          <p:cNvSpPr/>
          <p:nvPr/>
        </p:nvSpPr>
        <p:spPr>
          <a:xfrm>
            <a:off x="6777365" y="4434079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4">
            <a:extLst>
              <a:ext uri="{FF2B5EF4-FFF2-40B4-BE49-F238E27FC236}">
                <a16:creationId xmlns:a16="http://schemas.microsoft.com/office/drawing/2014/main" id="{AB3E88C4-DDDC-4470-B280-76A310DF4F59}"/>
              </a:ext>
            </a:extLst>
          </p:cNvPr>
          <p:cNvSpPr/>
          <p:nvPr/>
        </p:nvSpPr>
        <p:spPr>
          <a:xfrm>
            <a:off x="5053979" y="4689904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5">
            <a:extLst>
              <a:ext uri="{FF2B5EF4-FFF2-40B4-BE49-F238E27FC236}">
                <a16:creationId xmlns:a16="http://schemas.microsoft.com/office/drawing/2014/main" id="{8CCB59AA-FFF2-4BB7-9C3B-01A0F54512C1}"/>
              </a:ext>
            </a:extLst>
          </p:cNvPr>
          <p:cNvSpPr/>
          <p:nvPr/>
        </p:nvSpPr>
        <p:spPr>
          <a:xfrm>
            <a:off x="6777365" y="4067927"/>
            <a:ext cx="306913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B76C40C2-BF8C-435C-AE2A-62750E1323AD}"/>
              </a:ext>
            </a:extLst>
          </p:cNvPr>
          <p:cNvSpPr/>
          <p:nvPr/>
        </p:nvSpPr>
        <p:spPr>
          <a:xfrm>
            <a:off x="160615" y="4926698"/>
            <a:ext cx="11768445" cy="16138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останнє число, що загадувало сонечко.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902321" y="3325404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18EA370-8CBB-4A9B-ACDC-45D06B41AE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1389727" y="3339211"/>
            <a:ext cx="406061" cy="8647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FE4CDC8-DCE2-443E-B412-E217E435D2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2252726" y="3325404"/>
            <a:ext cx="406061" cy="86478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1ABD75F-D359-48AA-8E86-89678E3B44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2740132" y="3339211"/>
            <a:ext cx="406061" cy="8647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B50398B-7D17-4D8B-A7AB-1876577A67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3603131" y="3325404"/>
            <a:ext cx="406061" cy="864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5D5ECB8-E12C-458B-95C2-4F5DAAD646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4090537" y="3339211"/>
            <a:ext cx="406061" cy="86478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82DF7A7-E807-4C9C-9892-93A5DF3660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4953536" y="3325404"/>
            <a:ext cx="406061" cy="86478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3130DC5-CDCC-4CD1-953F-C7B3ACAF39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5440942" y="3339211"/>
            <a:ext cx="406061" cy="86478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76FC58D-86A2-4A57-B851-D0B5C9DCAE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6253269" y="3325404"/>
            <a:ext cx="406061" cy="8647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2EB8CC5-E6F2-44BD-B8B1-A43CF5D988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6740675" y="3339211"/>
            <a:ext cx="406061" cy="8647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900D872-2077-4BD1-9848-46FDB91FF3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7603674" y="3325404"/>
            <a:ext cx="406061" cy="8647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A28B3EEB-CD64-41FF-A249-D08439470B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8091080" y="3339211"/>
            <a:ext cx="406061" cy="8647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ED5DA5C-1AF5-4599-9911-4F225FA2DE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8908033" y="3325404"/>
            <a:ext cx="406061" cy="86478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CE7FDEC-B488-4143-BED2-B57CB25374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9395439" y="3339211"/>
            <a:ext cx="406061" cy="864786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90BC8EBF-5EBF-45C0-8B6B-006110FE6B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r="75022" b="-431"/>
          <a:stretch/>
        </p:blipFill>
        <p:spPr>
          <a:xfrm>
            <a:off x="10258438" y="3325404"/>
            <a:ext cx="406061" cy="86478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963E7CF-9139-4FE1-8498-8915F80CE4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90416" b="-431"/>
          <a:stretch/>
        </p:blipFill>
        <p:spPr>
          <a:xfrm>
            <a:off x="10745844" y="3339211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BA33B1D-50F1-4F35-82D7-2EEA8E80E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"/>
          <a:stretch/>
        </p:blipFill>
        <p:spPr>
          <a:xfrm>
            <a:off x="151966" y="1404015"/>
            <a:ext cx="4475573" cy="53798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частини кругів не зафарбовані?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057B7946-37EC-4C35-97FD-A354699C9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85" y="994737"/>
            <a:ext cx="5712447" cy="571854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BF52A0-2523-457E-BBA9-B4880FFB2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85" y="994737"/>
            <a:ext cx="5712447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15466F-DA43-4BD8-A211-576BDD65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88" y="994737"/>
            <a:ext cx="5718544" cy="571854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BA33B1D-50F1-4F35-82D7-2EEA8E80E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"/>
          <a:stretch/>
        </p:blipFill>
        <p:spPr>
          <a:xfrm>
            <a:off x="151966" y="1404015"/>
            <a:ext cx="4475573" cy="53798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739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частини кругів не зафарбовані?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5FCE1D-3EFE-4EDD-AF71-FF01A139D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88" y="975475"/>
            <a:ext cx="5718544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38855</TotalTime>
  <Words>638</Words>
  <Application>Microsoft Office PowerPoint</Application>
  <PresentationFormat>Широкоэкранный</PresentationFormat>
  <Paragraphs>307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5694</cp:revision>
  <dcterms:created xsi:type="dcterms:W3CDTF">2018-01-05T16:38:53Z</dcterms:created>
  <dcterms:modified xsi:type="dcterms:W3CDTF">2022-04-18T13:49:21Z</dcterms:modified>
</cp:coreProperties>
</file>