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015" r:id="rId3"/>
    <p:sldId id="2022" r:id="rId4"/>
    <p:sldId id="2018" r:id="rId5"/>
    <p:sldId id="2028" r:id="rId6"/>
    <p:sldId id="2026" r:id="rId7"/>
    <p:sldId id="267" r:id="rId8"/>
    <p:sldId id="2031" r:id="rId9"/>
    <p:sldId id="2032" r:id="rId10"/>
    <p:sldId id="2033" r:id="rId11"/>
    <p:sldId id="2034" r:id="rId12"/>
    <p:sldId id="2035" r:id="rId13"/>
    <p:sldId id="2036" r:id="rId14"/>
    <p:sldId id="2038" r:id="rId15"/>
    <p:sldId id="2037" r:id="rId16"/>
    <p:sldId id="2041" r:id="rId17"/>
    <p:sldId id="2040" r:id="rId18"/>
    <p:sldId id="2030" r:id="rId19"/>
    <p:sldId id="202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50"/>
    <a:srgbClr val="F628CF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3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1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0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139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Юный книголюб»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8889" y="4230481"/>
            <a:ext cx="4865227" cy="2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81920" y="1847765"/>
            <a:ext cx="74031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Множення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двоцифрове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трицифрове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число.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вивчених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видів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285135" y="1245745"/>
                <a:ext cx="1163566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spc="-150" dirty="0">
                    <a:solidFill>
                      <a:schemeClr val="tx1"/>
                    </a:solidFill>
                  </a:rPr>
                  <a:t>Першого дня на продаж з морозильної камери вивезли 600 пачок морозива. Це становило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spc="-150" dirty="0">
                    <a:solidFill>
                      <a:schemeClr val="tx1"/>
                    </a:solidFill>
                  </a:rPr>
                  <a:t> морозива, що вивезли другого дня. А третього дня вивезли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uk-UA" sz="3000" b="1" spc="-150" dirty="0">
                    <a:solidFill>
                      <a:schemeClr val="tx1"/>
                    </a:solidFill>
                  </a:rPr>
                  <a:t> від кількості морозива, вивезеного за перші два дні разом. Скільки морозива вивезли на продаж за три дні разом?</a:t>
                </a:r>
                <a:endParaRPr lang="aa-ET" sz="30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45745"/>
                <a:ext cx="1163566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t="-5769" b="-11264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600:1·3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75490" y="3783494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=1800(п.) другого дня;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1800+600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20914" y="430145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=2400(п.) за два дні;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2400:12·5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24119" y="4922022"/>
            <a:ext cx="414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=1000(п.) третього дня;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2400+1000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40078" y="554355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=3400(п.)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9470" y="608875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три дні вивезли 3400 пачок морозива. </a:t>
            </a:r>
          </a:p>
        </p:txBody>
      </p:sp>
      <p:pic>
        <p:nvPicPr>
          <p:cNvPr id="27" name="Picture 12" descr="Школа мультфильмов, мультфильм ребенок, ребенок, фотография, рука png |  PNGWi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355" y="3693241"/>
            <a:ext cx="2622298" cy="29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Для випікання 15 кг кондитерських виробів потрібно 5 кг борошна. Скільки борошна потрібно для випікання 75 кг таких самих кондитерських виробів?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75:15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8455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=5(р.) більше;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8730" y="458208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=25(кг)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9065" y="523820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8730" y="523820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25 кг борошна.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9CF92D2-3486-4F35-8BFC-AC5CE0B972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9446" l="0" r="99344">
                        <a14:foregroundMark x1="55361" y1="26384" x2="55361" y2="26384"/>
                        <a14:foregroundMark x1="61488" y1="21771" x2="61488" y2="21771"/>
                        <a14:foregroundMark x1="68928" y1="24723" x2="68928" y2="24723"/>
                        <a14:foregroundMark x1="64114" y1="25646" x2="64114" y2="25646"/>
                        <a14:foregroundMark x1="64989" y1="22878" x2="64989" y2="22878"/>
                        <a14:foregroundMark x1="58206" y1="20664" x2="58206" y2="20664"/>
                        <a14:foregroundMark x1="58643" y1="26384" x2="58643" y2="26384"/>
                        <a14:foregroundMark x1="55361" y1="33395" x2="55361" y2="33395"/>
                        <a14:foregroundMark x1="58643" y1="31181" x2="58643" y2="31181"/>
                        <a14:foregroundMark x1="54048" y1="27860" x2="54048" y2="27860"/>
                        <a14:foregroundMark x1="38074" y1="25830" x2="38074" y2="25830"/>
                        <a14:foregroundMark x1="43982" y1="22878" x2="43982" y2="22878"/>
                        <a14:foregroundMark x1="43545" y1="20664" x2="43545" y2="20664"/>
                        <a14:foregroundMark x1="36324" y1="24170" x2="36324" y2="24170"/>
                        <a14:foregroundMark x1="31729" y1="30812" x2="31729" y2="30812"/>
                        <a14:foregroundMark x1="20131" y1="27491" x2="20131" y2="27491"/>
                        <a14:foregroundMark x1="13567" y1="25277" x2="13567" y2="25277"/>
                        <a14:foregroundMark x1="8753" y1="24170" x2="8753" y2="24170"/>
                        <a14:foregroundMark x1="7002" y1="27306" x2="7002" y2="27306"/>
                        <a14:foregroundMark x1="7659" y1="24539" x2="8753" y2="25092"/>
                        <a14:foregroundMark x1="24070" y1="29705" x2="24070" y2="29705"/>
                        <a14:foregroundMark x1="32385" y1="30627" x2="32385" y2="30627"/>
                        <a14:foregroundMark x1="36105" y1="33579" x2="36105" y2="33579"/>
                        <a14:foregroundMark x1="44201" y1="32288" x2="44201" y2="32288"/>
                        <a14:foregroundMark x1="46827" y1="30812" x2="46827" y2="30812"/>
                        <a14:foregroundMark x1="46827" y1="30812" x2="46827" y2="30812"/>
                        <a14:foregroundMark x1="47484" y1="30258" x2="47484" y2="30258"/>
                        <a14:foregroundMark x1="47702" y1="30258" x2="47702" y2="30258"/>
                        <a14:foregroundMark x1="50109" y1="30258" x2="50109" y2="30258"/>
                        <a14:foregroundMark x1="51641" y1="30074" x2="51641" y2="30074"/>
                        <a14:foregroundMark x1="52735" y1="26384" x2="52735" y2="26384"/>
                        <a14:foregroundMark x1="57987" y1="23616" x2="57987" y2="23616"/>
                        <a14:foregroundMark x1="54267" y1="23432" x2="54267" y2="23432"/>
                        <a14:foregroundMark x1="40919" y1="24170" x2="40919" y2="24170"/>
                        <a14:foregroundMark x1="40700" y1="21218" x2="40700" y2="21218"/>
                        <a14:foregroundMark x1="38074" y1="20480" x2="38074" y2="20480"/>
                        <a14:foregroundMark x1="33698" y1="20480" x2="33698" y2="20480"/>
                        <a14:foregroundMark x1="32385" y1="22878" x2="32385" y2="22878"/>
                        <a14:foregroundMark x1="29540" y1="29705" x2="29540" y2="29705"/>
                        <a14:foregroundMark x1="29322" y1="29520" x2="29322" y2="29520"/>
                        <a14:foregroundMark x1="31729" y1="27306" x2="31729" y2="27306"/>
                        <a14:foregroundMark x1="29540" y1="25092" x2="29540" y2="25092"/>
                        <a14:foregroundMark x1="29540" y1="25092" x2="29540" y2="25092"/>
                        <a14:foregroundMark x1="30197" y1="25830" x2="30197" y2="25830"/>
                        <a14:foregroundMark x1="36980" y1="42066" x2="36980" y2="42066"/>
                        <a14:foregroundMark x1="36980" y1="43542" x2="36980" y2="43542"/>
                        <a14:foregroundMark x1="36980" y1="43542" x2="36980" y2="43542"/>
                        <a14:foregroundMark x1="34792" y1="45203" x2="34792" y2="45203"/>
                        <a14:foregroundMark x1="33042" y1="42435" x2="33042" y2="42435"/>
                        <a14:foregroundMark x1="42232" y1="32472" x2="42232" y2="32472"/>
                        <a14:foregroundMark x1="39387" y1="33948" x2="39387" y2="33948"/>
                        <a14:foregroundMark x1="44858" y1="29151" x2="44858" y2="29151"/>
                        <a14:foregroundMark x1="46171" y1="25830" x2="46171" y2="25830"/>
                        <a14:foregroundMark x1="44639" y1="24170" x2="44639" y2="24170"/>
                        <a14:foregroundMark x1="45295" y1="23432" x2="45295" y2="23432"/>
                        <a14:foregroundMark x1="34136" y1="35055" x2="34136" y2="35055"/>
                        <a14:foregroundMark x1="32385" y1="34502" x2="32385" y2="34502"/>
                        <a14:foregroundMark x1="30853" y1="33395" x2="30853" y2="33395"/>
                        <a14:foregroundMark x1="30416" y1="33026" x2="28228" y2="28413"/>
                        <a14:foregroundMark x1="27571" y1="30074" x2="27571" y2="30074"/>
                        <a14:foregroundMark x1="26696" y1="30074" x2="26696" y2="30074"/>
                        <a14:foregroundMark x1="24070" y1="30258" x2="24070" y2="30258"/>
                        <a14:foregroundMark x1="22757" y1="29520" x2="21444" y2="28967"/>
                        <a14:foregroundMark x1="21007" y1="28598" x2="21007" y2="28598"/>
                        <a14:foregroundMark x1="17724" y1="27491" x2="17724" y2="27491"/>
                        <a14:foregroundMark x1="16411" y1="26384" x2="16411" y2="26384"/>
                        <a14:foregroundMark x1="14880" y1="25646" x2="14880" y2="25646"/>
                        <a14:foregroundMark x1="10722" y1="25646" x2="10722" y2="25646"/>
                        <a14:foregroundMark x1="8753" y1="25830" x2="8753" y2="25830"/>
                        <a14:foregroundMark x1="6783" y1="27491" x2="6346" y2="28967"/>
                        <a14:foregroundMark x1="6346" y1="28967" x2="6346" y2="28967"/>
                        <a14:foregroundMark x1="5033" y1="30627" x2="5033" y2="30627"/>
                        <a14:foregroundMark x1="4376" y1="30812" x2="4376" y2="30812"/>
                        <a14:foregroundMark x1="4376" y1="30812" x2="4376" y2="30812"/>
                        <a14:foregroundMark x1="4376" y1="30812" x2="4376" y2="30812"/>
                        <a14:foregroundMark x1="69365" y1="58118" x2="69365" y2="58118"/>
                        <a14:foregroundMark x1="68709" y1="59779" x2="68709" y2="59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6533" y="3868683"/>
            <a:ext cx="2089379" cy="24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644877" y="1553497"/>
            <a:ext cx="9289236" cy="1886746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Маса 1 л олії 925 г. Чи поміститься 3 кг олії в трилітровій банці. Скільки олії поміститься в трилітровій банці?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925·3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49638" y="4002844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=2775(г)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72711" y="454572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4118" y="4545725"/>
            <a:ext cx="787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кг олії не поміститься в трилітровій банці;</a:t>
            </a:r>
          </a:p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поміститься 2 л 775 г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94" y="1446737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Які із цілих чисел є розв'язками нерівностей?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1646925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 &lt; x &lt; 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1646925"/>
            <a:ext cx="4289021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6,7,8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3033204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190 &lt; x &lt; 200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2753032"/>
            <a:ext cx="4289021" cy="949207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191,192,193,194,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195,196,197,198,199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4281087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2198 &lt; x &lt; 2206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4281087"/>
            <a:ext cx="4289021" cy="1028333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2199, 2200, 2101, 2102, 2203, 2204, 2205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5947" y="2789770"/>
            <a:ext cx="2697898" cy="2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на вибір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2959647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9 = 420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2959647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420 · 9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3780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3780 : 9 = 420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 = 420</a:t>
            </a: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5029132" y="1325325"/>
            <a:ext cx="2959647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- 456 = 903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5036213" y="1983747"/>
            <a:ext cx="2959647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903 + 456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1359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1359 - 456 = 903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903 = 903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563898" y="1325325"/>
            <a:ext cx="3448372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+ 6 = 606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570979" y="1983747"/>
            <a:ext cx="3448371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606 - 6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8400 : 600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14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14 + 6 = 606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606 = 606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726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на вибір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446135" cy="6561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+ 5318 = 74296 : 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494365" y="1983747"/>
            <a:ext cx="4446135" cy="3607056"/>
          </a:xfrm>
          <a:prstGeom prst="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+ 5318 = 18 574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= 18 574 - 5318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= 13 256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13256 · 334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4 427 504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4427504:334+5318=74296:4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18 574 = 18 574</a:t>
            </a: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966087" y="1325325"/>
            <a:ext cx="4755654" cy="7648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52803 - х : 125 = 5040 : 40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973168" y="1983747"/>
            <a:ext cx="4746884" cy="3607056"/>
          </a:xfrm>
          <a:prstGeom prst="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53803 - х : 125 = 126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125 = 52 803 - 126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125 = 52 677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52 677 · 125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6 584 625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52 803 - х : 125 = 5 040 : 40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 = 126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490" y="4799651"/>
            <a:ext cx="2186168" cy="21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Зала й коридор мають однакову довжину.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Площа зали 300 м</a:t>
            </a:r>
            <a:r>
              <a:rPr lang="uk-UA" sz="3000" b="1" baseline="30000" dirty="0">
                <a:solidFill>
                  <a:schemeClr val="tx1"/>
                </a:solidFill>
              </a:rPr>
              <a:t>2</a:t>
            </a:r>
            <a:r>
              <a:rPr lang="uk-UA" sz="3000" b="1" dirty="0">
                <a:solidFill>
                  <a:schemeClr val="tx1"/>
                </a:solidFill>
              </a:rPr>
              <a:t>, а площа коридора - 120 м</a:t>
            </a:r>
            <a:r>
              <a:rPr lang="uk-UA" sz="3000" b="1" baseline="30000" dirty="0">
                <a:solidFill>
                  <a:schemeClr val="tx1"/>
                </a:solidFill>
              </a:rPr>
              <a:t>2</a:t>
            </a:r>
            <a:r>
              <a:rPr lang="uk-UA" sz="30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Ширина зали 10 м. Визнач ширину коридора.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300:10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50810" y="398455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=30(м) довжина;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2600" y="459361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22605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2843" y="522605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м ширина коридора. </a:t>
            </a:r>
          </a:p>
        </p:txBody>
      </p:sp>
      <p:pic>
        <p:nvPicPr>
          <p:cNvPr id="24" name="Picture 4" descr="Идеи на тему «Школьники» (900+) в 2021 г | школьники, школьные темы,  школьные идеи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18542" y="3796792"/>
            <a:ext cx="1583702" cy="22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99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№564, 565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 99 №564, 565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282884" y="377885"/>
            <a:ext cx="8817168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Рефлексія.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dirty="0">
                <a:solidFill>
                  <a:schemeClr val="bg1"/>
                </a:solidFill>
              </a:rPr>
              <a:t>LEGO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4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7FA9CE-DB27-4C48-AD83-C6B26AD492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799" y="1068403"/>
            <a:ext cx="3611863" cy="5566737"/>
          </a:xfrm>
          <a:prstGeom prst="rect">
            <a:avLst/>
          </a:prstGeom>
        </p:spPr>
      </p:pic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B69736E4-24D0-403C-B591-EC6D74101AF2}"/>
              </a:ext>
            </a:extLst>
          </p:cNvPr>
          <p:cNvSpPr/>
          <p:nvPr/>
        </p:nvSpPr>
        <p:spPr>
          <a:xfrm>
            <a:off x="490888" y="1459893"/>
            <a:ext cx="7802031" cy="4783756"/>
          </a:xfrm>
          <a:prstGeom prst="roundRect">
            <a:avLst/>
          </a:prstGeom>
          <a:solidFill>
            <a:srgbClr val="8EC222"/>
          </a:solidFill>
          <a:ln w="76200">
            <a:solidFill>
              <a:srgbClr val="4D5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добрий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день!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Зичу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праці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друзі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всім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бажаю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Справдити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сподівання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5840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Сценарий по мультфильму «Пчёлка Майя» - сценарий детского праздник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2453" y="1130709"/>
            <a:ext cx="2520691" cy="33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тарая версия пчелки Майя - Пчелка Майя - YouLoveIt.r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476" y="2455802"/>
            <a:ext cx="2742483" cy="40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Шестиугольник 1"/>
          <p:cNvSpPr/>
          <p:nvPr/>
        </p:nvSpPr>
        <p:spPr>
          <a:xfrm>
            <a:off x="3835155" y="191647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+76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8" name="Шестиугольник 7"/>
          <p:cNvSpPr/>
          <p:nvPr/>
        </p:nvSpPr>
        <p:spPr>
          <a:xfrm>
            <a:off x="5363140" y="1012154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-54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9" name="Шестиугольник 8"/>
          <p:cNvSpPr/>
          <p:nvPr/>
        </p:nvSpPr>
        <p:spPr>
          <a:xfrm>
            <a:off x="6920889" y="193638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+31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0" name="Шестиугольник 9"/>
          <p:cNvSpPr/>
          <p:nvPr/>
        </p:nvSpPr>
        <p:spPr>
          <a:xfrm>
            <a:off x="6891125" y="3764941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-47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1" name="Шестиугольник 10"/>
          <p:cNvSpPr/>
          <p:nvPr/>
        </p:nvSpPr>
        <p:spPr>
          <a:xfrm>
            <a:off x="5363140" y="4689173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+48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2" name="Шестиугольник 11"/>
          <p:cNvSpPr/>
          <p:nvPr/>
        </p:nvSpPr>
        <p:spPr>
          <a:xfrm>
            <a:off x="3835155" y="377489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-18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3" name="Шестиугольник 12"/>
          <p:cNvSpPr/>
          <p:nvPr/>
        </p:nvSpPr>
        <p:spPr>
          <a:xfrm>
            <a:off x="5378022" y="2860619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solidFill>
                  <a:schemeClr val="tx1"/>
                </a:solidFill>
              </a:rPr>
              <a:t>76</a:t>
            </a:r>
            <a:endParaRPr lang="ru-RU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425" y="3478146"/>
            <a:ext cx="517446" cy="64554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4524" y="3469306"/>
            <a:ext cx="531616" cy="663225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579" y="3473755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184" y="3465560"/>
            <a:ext cx="533662" cy="66577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26" y="3485790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225" y="3476950"/>
            <a:ext cx="531616" cy="66322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8280" y="3481399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0885" y="3473204"/>
            <a:ext cx="533662" cy="66577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2981" y="3465273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7080" y="3456433"/>
            <a:ext cx="531616" cy="66322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135" y="3460882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5740" y="3452687"/>
            <a:ext cx="533662" cy="66577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7245" y="3473468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1344" y="3464628"/>
            <a:ext cx="531616" cy="663225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399" y="3469077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0004" y="3460882"/>
            <a:ext cx="533662" cy="66577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7930" y="3481663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2029" y="3472823"/>
            <a:ext cx="531616" cy="663225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084" y="3477272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0689" y="3469077"/>
            <a:ext cx="533662" cy="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Порівняй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1534034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34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2158383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𝟏𝟗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𝟏𝟗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3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6189609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09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6681221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221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495068" y="2079414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217808" y="3981956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249034" y="2079414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740646" y="4058923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3078" y="3361948"/>
            <a:ext cx="3120767" cy="31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2)</a:t>
            </a:r>
            <a:r>
              <a:rPr lang="uk-UA" sz="2000" dirty="0">
                <a:solidFill>
                  <a:schemeClr val="bg1"/>
                </a:solidFill>
              </a:rPr>
              <a:t> Знайди значення кожного </a:t>
            </a:r>
            <a:r>
              <a:rPr lang="uk-UA" sz="2000" dirty="0" err="1">
                <a:solidFill>
                  <a:schemeClr val="bg1"/>
                </a:solidFill>
              </a:rPr>
              <a:t>знака</a:t>
            </a:r>
            <a:r>
              <a:rPr lang="uk-UA" sz="2000" dirty="0">
                <a:solidFill>
                  <a:schemeClr val="bg1"/>
                </a:solidFill>
              </a:rPr>
              <a:t> «?»</a:t>
            </a:r>
          </a:p>
        </p:txBody>
      </p:sp>
      <p:sp>
        <p:nvSpPr>
          <p:cNvPr id="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603" y="257214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aa-ET" sz="3200" b="1" dirty="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/>
          <p:cNvCxnSpPr>
            <a:stCxn id="7" idx="3"/>
          </p:cNvCxnSpPr>
          <p:nvPr/>
        </p:nvCxnSpPr>
        <p:spPr>
          <a:xfrm>
            <a:off x="1483176" y="302819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507002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528726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126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454340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+?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91849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172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365344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:43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322515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274378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07147" y="2584303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276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259010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0210873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aa-ET" sz="3200" b="1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65102" y="303672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268184" y="303672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177218" y="3061167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9064691" y="3061167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603" y="258067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434678" y="205103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+46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317267" y="258067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304531" y="205103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 ·69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0220387" y="2580672"/>
            <a:ext cx="1066448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1656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7267" y="3583387"/>
            <a:ext cx="3120767" cy="31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400332" y="1363155"/>
            <a:ext cx="6580999" cy="321646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 записи множення на двоцифрове та трицифрове числа.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3" y="260654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29282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5" y="17841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4184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37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96815" y="193546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299498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12552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3389431"/>
            <a:ext cx="15286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154808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534902" y="257566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257068" y="3389318"/>
            <a:ext cx="1528632" cy="11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62461" y="260654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29288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62463" y="17841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4184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237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524373" y="193546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47117" y="299498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12552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47117" y="337636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8368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562460" y="257566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364150" y="3732968"/>
            <a:ext cx="1449108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64150" y="3764808"/>
            <a:ext cx="144910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991608</a:t>
            </a:r>
            <a:endParaRPr lang="aa-ET" sz="3200" i="1" dirty="0">
              <a:solidFill>
                <a:schemeClr val="bg2"/>
              </a:solidFill>
            </a:endParaRPr>
          </a:p>
        </p:txBody>
      </p:sp>
      <p:pic>
        <p:nvPicPr>
          <p:cNvPr id="28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827" r="12969"/>
          <a:stretch/>
        </p:blipFill>
        <p:spPr bwMode="auto">
          <a:xfrm>
            <a:off x="8558646" y="2779675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943950" y="1299602"/>
            <a:ext cx="9766269" cy="85843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284·366      568·475      2488·249       2081·353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8" y="345212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1704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500" y="262969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284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943950" y="27202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9" y="383130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1704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9" y="423500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852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609497" y="342124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406013" y="4614405"/>
            <a:ext cx="1437247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103944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609497" y="4613812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3" y="344057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2840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5" y="2618144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568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475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285204" y="2769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4" y="3819757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3976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52632" y="4224903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2272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92142" y="340968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791947" y="4602853"/>
            <a:ext cx="153395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269800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52632" y="4592178"/>
            <a:ext cx="1473272" cy="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08" y="342882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22392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10" y="260639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2488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249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607515" y="2769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09" y="380800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9952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274592" y="41935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4976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558007" y="339794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274592" y="4591104"/>
            <a:ext cx="151717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619512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274592" y="4590991"/>
            <a:ext cx="1517178" cy="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90158" y="345212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6243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90160" y="262969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2081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353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9160225" y="278104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10693" y="383130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10405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06631" y="4214338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6243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090157" y="342124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50647" y="4614405"/>
            <a:ext cx="1473273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734593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906631" y="4614292"/>
            <a:ext cx="1417289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623" y="4488203"/>
            <a:ext cx="2257247" cy="2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7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59" grpId="0"/>
      <p:bldP spid="61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4319</TotalTime>
  <Words>834</Words>
  <Application>Microsoft Office PowerPoint</Application>
  <PresentationFormat>Широкоэкранный</PresentationFormat>
  <Paragraphs>278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448</cp:revision>
  <dcterms:created xsi:type="dcterms:W3CDTF">2018-01-05T16:38:53Z</dcterms:created>
  <dcterms:modified xsi:type="dcterms:W3CDTF">2022-04-20T05:22:59Z</dcterms:modified>
</cp:coreProperties>
</file>