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64" r:id="rId3"/>
    <p:sldId id="2700" r:id="rId4"/>
    <p:sldId id="2701" r:id="rId5"/>
    <p:sldId id="2702" r:id="rId6"/>
    <p:sldId id="2703" r:id="rId7"/>
    <p:sldId id="2704" r:id="rId8"/>
    <p:sldId id="2705" r:id="rId9"/>
    <p:sldId id="2706" r:id="rId10"/>
    <p:sldId id="2707" r:id="rId11"/>
    <p:sldId id="2489" r:id="rId12"/>
    <p:sldId id="2451" r:id="rId13"/>
    <p:sldId id="2720" r:id="rId14"/>
    <p:sldId id="2721" r:id="rId15"/>
    <p:sldId id="2673" r:id="rId16"/>
    <p:sldId id="2722" r:id="rId17"/>
    <p:sldId id="2723" r:id="rId18"/>
    <p:sldId id="2724" r:id="rId19"/>
    <p:sldId id="2725" r:id="rId20"/>
    <p:sldId id="2726" r:id="rId21"/>
    <p:sldId id="2690" r:id="rId22"/>
    <p:sldId id="2277" r:id="rId23"/>
    <p:sldId id="271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664"/>
            <p14:sldId id="2700"/>
            <p14:sldId id="2701"/>
            <p14:sldId id="2702"/>
            <p14:sldId id="2703"/>
            <p14:sldId id="2704"/>
            <p14:sldId id="2705"/>
            <p14:sldId id="2706"/>
            <p14:sldId id="2707"/>
            <p14:sldId id="2489"/>
            <p14:sldId id="2451"/>
            <p14:sldId id="2720"/>
            <p14:sldId id="2721"/>
            <p14:sldId id="2673"/>
            <p14:sldId id="2722"/>
            <p14:sldId id="2723"/>
            <p14:sldId id="2724"/>
            <p14:sldId id="2725"/>
            <p14:sldId id="2726"/>
            <p14:sldId id="2690"/>
          </p14:sldIdLst>
        </p14:section>
        <p14:section name="Раздел без заголовка" id="{AC9334F8-F988-4E78-9E68-3A8F16322EC6}">
          <p14:sldIdLst>
            <p14:sldId id="2277"/>
            <p14:sldId id="2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F3242"/>
    <a:srgbClr val="FF3131"/>
    <a:srgbClr val="FF66FF"/>
    <a:srgbClr val="BA1CBA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9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109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167" y="1455548"/>
            <a:ext cx="6856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виду 80:20, 600:30, 1000:200 способом послідовного ділення та способом випробовування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80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97107" y="3757797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solidFill>
                  <a:srgbClr val="0070C0"/>
                </a:solidFill>
              </a:rPr>
              <a:t>0 ∙ 7 + 1 ∙ </a:t>
            </a:r>
            <a:r>
              <a:rPr lang="uk-UA" sz="5400" dirty="0" smtClean="0">
                <a:solidFill>
                  <a:srgbClr val="0070C0"/>
                </a:solidFill>
              </a:rPr>
              <a:t>7 = … </a:t>
            </a:r>
            <a:endParaRPr lang="uk-UA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= 8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 = 6 ∙ 100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= 3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= 2 ∙ 100</a:t>
            </a:r>
          </a:p>
        </p:txBody>
      </p:sp>
    </p:spTree>
    <p:extLst>
      <p:ext uri="{BB962C8B-B14F-4D97-AF65-F5344CB8AC3E}">
        <p14:creationId xmlns:p14="http://schemas.microsoft.com/office/powerpoint/2010/main" val="3474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= 6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= 7 ∙ 100</a:t>
            </a:r>
          </a:p>
        </p:txBody>
      </p:sp>
    </p:spTree>
    <p:extLst>
      <p:ext uri="{BB962C8B-B14F-4D97-AF65-F5344CB8AC3E}">
        <p14:creationId xmlns:p14="http://schemas.microsoft.com/office/powerpoint/2010/main" val="39001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7410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знайшли частку  80 : 20 способом послідовного ділення та способом випробовування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89501"/>
            <a:ext cx="11500261" cy="1581153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Послідовне ділення: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20 = 80 : (10 ∙ 2) = (80 : 10) : 2 = 4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74476" y="3206297"/>
            <a:ext cx="10577477" cy="1352393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Випробовування: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2 = 40 (число 2 не підходить)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74476" y="4493895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3 = 60 (число 3 не підходить)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74476" y="5136231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4 = 80 (число 4 підходить)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274476" y="5781493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Отже, 80 : 20 = 4</a:t>
            </a:r>
          </a:p>
        </p:txBody>
      </p:sp>
    </p:spTree>
    <p:extLst>
      <p:ext uri="{BB962C8B-B14F-4D97-AF65-F5344CB8AC3E}">
        <p14:creationId xmlns:p14="http://schemas.microsoft.com/office/powerpoint/2010/main" val="39878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послідовним діленням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87923" y="558786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89501"/>
            <a:ext cx="11500261" cy="158115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Послідовне ділення: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 : 30 = 600 : (10 ∙ 3) = (600 : 10) : 3 = 20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64909" y="3100701"/>
            <a:ext cx="11500261" cy="7302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40 = 800 : (10 ∙ 4) = (800 : 10) : 4 = 20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351693" y="3845501"/>
            <a:ext cx="11486350" cy="1518189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1000 : 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200=1000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(100 ∙ 2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1000 : 100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):2=5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6405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30 = 60 : (10 ∙ 3) = (60 : 10) : 3 = 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1691" y="236453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: 30 = 90 : (10 ∙ 3) = (90 : 10) : 3 = 3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1691" y="3300803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20 = 100 : (10 ∙ 2) = (100 : 10) : 2 = 5</a:t>
            </a:r>
          </a:p>
        </p:txBody>
      </p:sp>
    </p:spTree>
    <p:extLst>
      <p:ext uri="{BB962C8B-B14F-4D97-AF65-F5344CB8AC3E}">
        <p14:creationId xmlns:p14="http://schemas.microsoft.com/office/powerpoint/2010/main" val="20229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1256732" y="1416536"/>
            <a:ext cx="8628324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40 = 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56732" y="2575800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∙ 2 = 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(число 2 підходить)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56732" y="3691862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Отже, 80 : 40 = 2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667647" y="1391451"/>
            <a:ext cx="3166562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24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1256732" y="1416536"/>
            <a:ext cx="8628324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20 = 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56732" y="2575800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2 = 40 (число 2 не підходить)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56732" y="4409730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Отже, 60 : 20 = 3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667647" y="1391451"/>
            <a:ext cx="3166562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56731" y="3470482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3 = 60 (число 3 підходить)</a:t>
            </a:r>
          </a:p>
        </p:txBody>
      </p:sp>
    </p:spTree>
    <p:extLst>
      <p:ext uri="{BB962C8B-B14F-4D97-AF65-F5344CB8AC3E}">
        <p14:creationId xmlns:p14="http://schemas.microsoft.com/office/powerpoint/2010/main" val="12783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44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16678" y="134722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79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6405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50 = 100 : (10 ∙ 5) = (100 : 10) : 5 = 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1691" y="236453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400 = 800 : (100 ∙ 4) = (800 : 100) : 4 = 2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1691" y="3300803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40 = 800 : (10 ∙ 4) = (800 : 10) : 4 = 20</a:t>
            </a:r>
          </a:p>
        </p:txBody>
      </p:sp>
    </p:spTree>
    <p:extLst>
      <p:ext uri="{BB962C8B-B14F-4D97-AF65-F5344CB8AC3E}">
        <p14:creationId xmlns:p14="http://schemas.microsoft.com/office/powerpoint/2010/main" val="2314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Склади вираз до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55575" y="1410073"/>
            <a:ext cx="11785413" cy="216126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На будівництві працювало </a:t>
            </a:r>
          </a:p>
          <a:p>
            <a:pPr algn="ctr"/>
            <a:r>
              <a:rPr lang="uk-UA" sz="4000" b="1" i="1" dirty="0">
                <a:solidFill>
                  <a:srgbClr val="FF0000"/>
                </a:solidFill>
              </a:rPr>
              <a:t>а</a:t>
            </a:r>
            <a:r>
              <a:rPr lang="uk-UA" sz="4000" b="1" dirty="0">
                <a:solidFill>
                  <a:schemeClr val="bg1"/>
                </a:solidFill>
              </a:rPr>
              <a:t> жінок, а чоловіків – у </a:t>
            </a:r>
            <a:r>
              <a:rPr lang="uk-UA" sz="4000" b="1" i="1" dirty="0">
                <a:solidFill>
                  <a:srgbClr val="FF0000"/>
                </a:solidFill>
              </a:rPr>
              <a:t>к</a:t>
            </a:r>
            <a:r>
              <a:rPr lang="uk-UA" sz="4000" b="1" dirty="0">
                <a:solidFill>
                  <a:schemeClr val="bg1"/>
                </a:solidFill>
              </a:rPr>
              <a:t> разів більше. На скільки більше працювало чоловіків, ніж жінок?</a:t>
            </a:r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звук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09501" y="3932741"/>
            <a:ext cx="10331488" cy="216126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i="1" dirty="0">
                <a:solidFill>
                  <a:schemeClr val="bg1"/>
                </a:solidFill>
              </a:rPr>
              <a:t>а ∙ к - а</a:t>
            </a:r>
          </a:p>
        </p:txBody>
      </p:sp>
    </p:spTree>
    <p:extLst>
      <p:ext uri="{BB962C8B-B14F-4D97-AF65-F5344CB8AC3E}">
        <p14:creationId xmlns:p14="http://schemas.microsoft.com/office/powerpoint/2010/main" val="18473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3" t="43194" r="31235" b="43770"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43283" r="76643" b="43681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4" t="43337" r="31264" b="43627"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872995" y="227799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 – 1 муляр за 2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99622" y="4153506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80656" y="4571750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100 цеглин можуть </a:t>
            </a:r>
            <a:r>
              <a:rPr lang="uk-UA" sz="2800" dirty="0" smtClean="0">
                <a:latin typeface="Monotype Corsiva" panose="03010101010201010101" pitchFamily="66" charset="0"/>
              </a:rPr>
              <a:t>укласти </a:t>
            </a:r>
            <a:r>
              <a:rPr lang="uk-UA" sz="2800" dirty="0">
                <a:latin typeface="Monotype Corsiva" panose="03010101010201010101" pitchFamily="66" charset="0"/>
              </a:rPr>
              <a:t>2 муляри за 1 год.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29886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 – 1 муляр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0" t="43338" r="4568" b="43626"/>
          <a:stretch/>
        </p:blipFill>
        <p:spPr>
          <a:xfrm>
            <a:off x="2006482" y="221200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44083" r="67130" b="42881"/>
          <a:stretch/>
        </p:blipFill>
        <p:spPr>
          <a:xfrm>
            <a:off x="3166152" y="225772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8" t="43624" r="67440" b="43340"/>
          <a:stretch/>
        </p:blipFill>
        <p:spPr>
          <a:xfrm>
            <a:off x="1651235" y="2242182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33008" y="2403034"/>
            <a:ext cx="278475" cy="25091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43309" r="85504" b="43655"/>
          <a:stretch/>
        </p:blipFill>
        <p:spPr>
          <a:xfrm>
            <a:off x="1654972" y="2957258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2018429" y="301720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44071" r="76720" b="42893"/>
          <a:stretch/>
        </p:blipFill>
        <p:spPr>
          <a:xfrm>
            <a:off x="3143146" y="2983370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43258" r="85109" b="43706"/>
          <a:stretch/>
        </p:blipFill>
        <p:spPr>
          <a:xfrm>
            <a:off x="3936494" y="2240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30399" y="3124370"/>
            <a:ext cx="278475" cy="25091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1" t="43681" r="49357" b="43283"/>
          <a:stretch/>
        </p:blipFill>
        <p:spPr>
          <a:xfrm>
            <a:off x="3877984" y="2979262"/>
            <a:ext cx="463844" cy="589254"/>
          </a:xfrm>
          <a:prstGeom prst="rect">
            <a:avLst/>
          </a:prstGeom>
        </p:spPr>
      </p:pic>
      <p:grpSp>
        <p:nvGrpSpPr>
          <p:cNvPr id="84" name="Группа 83"/>
          <p:cNvGrpSpPr/>
          <p:nvPr/>
        </p:nvGrpSpPr>
        <p:grpSpPr>
          <a:xfrm>
            <a:off x="2734334" y="2280890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1" name="Группа 110"/>
          <p:cNvGrpSpPr/>
          <p:nvPr/>
        </p:nvGrpSpPr>
        <p:grpSpPr>
          <a:xfrm>
            <a:off x="2745578" y="3004942"/>
            <a:ext cx="408812" cy="542922"/>
            <a:chOff x="2361639" y="2985697"/>
            <a:chExt cx="408812" cy="542922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6" name="Рисунок 11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1" t="43940" r="3757" b="43024"/>
          <a:stretch/>
        </p:blipFill>
        <p:spPr>
          <a:xfrm>
            <a:off x="4301380" y="2247694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0" t="43338" r="4568" b="43626"/>
          <a:stretch/>
        </p:blipFill>
        <p:spPr>
          <a:xfrm>
            <a:off x="2371368" y="2233862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1" t="43934" r="3867" b="43030"/>
          <a:stretch/>
        </p:blipFill>
        <p:spPr>
          <a:xfrm>
            <a:off x="4696537" y="2257724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2402037" y="3020243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4285378" y="301720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42901" r="67079" b="43257"/>
          <a:stretch/>
        </p:blipFill>
        <p:spPr>
          <a:xfrm>
            <a:off x="1272001" y="3697516"/>
            <a:ext cx="470473" cy="58694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284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372475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1" t="43151" r="48667" b="43813"/>
          <a:stretch/>
        </p:blipFill>
        <p:spPr>
          <a:xfrm>
            <a:off x="1654972" y="3693346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2018429" y="375329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44071" r="76720" b="42893"/>
          <a:stretch/>
        </p:blipFill>
        <p:spPr>
          <a:xfrm>
            <a:off x="2762545" y="3733987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63447" y="3859210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43523" r="86105" b="43441"/>
          <a:stretch/>
        </p:blipFill>
        <p:spPr>
          <a:xfrm>
            <a:off x="3466342" y="3714072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3907098" y="3756614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4285378" y="3753294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523" y="3792232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86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0938" y="1347220"/>
            <a:ext cx="37673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49778" y="1347220"/>
            <a:ext cx="2869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80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3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7794" y="1347220"/>
            <a:ext cx="285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67838" y="134722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67840" y="293263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39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57381</TotalTime>
  <Words>795</Words>
  <Application>Microsoft Office PowerPoint</Application>
  <PresentationFormat>Широкоэкранный</PresentationFormat>
  <Paragraphs>251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10097</cp:revision>
  <dcterms:created xsi:type="dcterms:W3CDTF">2018-01-05T16:38:53Z</dcterms:created>
  <dcterms:modified xsi:type="dcterms:W3CDTF">2022-02-15T15:28:04Z</dcterms:modified>
</cp:coreProperties>
</file>